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2"/>
  </p:notesMasterIdLst>
  <p:sldIdLst>
    <p:sldId id="256" r:id="rId2"/>
    <p:sldId id="257" r:id="rId3"/>
    <p:sldId id="260" r:id="rId4"/>
    <p:sldId id="261" r:id="rId5"/>
    <p:sldId id="258" r:id="rId6"/>
    <p:sldId id="262" r:id="rId7"/>
    <p:sldId id="263" r:id="rId8"/>
    <p:sldId id="259" r:id="rId9"/>
    <p:sldId id="264" r:id="rId10"/>
    <p:sldId id="265" r:id="rId11"/>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D8B13"/>
    <a:srgbClr val="8BB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720B71-70A7-4C06-BB03-98388D98AA0A}" v="18" dt="2024-03-19T22:48:13.019"/>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28" autoAdjust="0"/>
    <p:restoredTop sz="80179" autoAdjust="0"/>
  </p:normalViewPr>
  <p:slideViewPr>
    <p:cSldViewPr snapToGrid="0">
      <p:cViewPr varScale="1">
        <p:scale>
          <a:sx n="98" d="100"/>
          <a:sy n="98" d="100"/>
        </p:scale>
        <p:origin x="773" y="58"/>
      </p:cViewPr>
      <p:guideLst/>
    </p:cSldViewPr>
  </p:slideViewPr>
  <p:outlineViewPr>
    <p:cViewPr>
      <p:scale>
        <a:sx n="33" d="100"/>
        <a:sy n="33" d="100"/>
      </p:scale>
      <p:origin x="0" y="-112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Mehiel" userId="9bce7a5a-ec70-4796-8c09-0041cb593dd1" providerId="ADAL" clId="{65720B71-70A7-4C06-BB03-98388D98AA0A}"/>
    <pc:docChg chg="undo redo custSel addSld delSld modSld sldOrd">
      <pc:chgData name="Eric Mehiel" userId="9bce7a5a-ec70-4796-8c09-0041cb593dd1" providerId="ADAL" clId="{65720B71-70A7-4C06-BB03-98388D98AA0A}" dt="2024-03-20T17:55:25.075" v="374"/>
      <pc:docMkLst>
        <pc:docMk/>
      </pc:docMkLst>
      <pc:sldChg chg="modSp mod">
        <pc:chgData name="Eric Mehiel" userId="9bce7a5a-ec70-4796-8c09-0041cb593dd1" providerId="ADAL" clId="{65720B71-70A7-4C06-BB03-98388D98AA0A}" dt="2024-03-19T22:38:23.704" v="11" actId="20577"/>
        <pc:sldMkLst>
          <pc:docMk/>
          <pc:sldMk cId="2937964224" sldId="256"/>
        </pc:sldMkLst>
        <pc:spChg chg="mod">
          <ac:chgData name="Eric Mehiel" userId="9bce7a5a-ec70-4796-8c09-0041cb593dd1" providerId="ADAL" clId="{65720B71-70A7-4C06-BB03-98388D98AA0A}" dt="2024-03-19T22:38:23.704" v="11" actId="20577"/>
          <ac:spMkLst>
            <pc:docMk/>
            <pc:sldMk cId="2937964224" sldId="256"/>
            <ac:spMk id="3" creationId="{636C3F56-272B-A813-4BCF-D6BE1EEF59A7}"/>
          </ac:spMkLst>
        </pc:spChg>
      </pc:sldChg>
      <pc:sldChg chg="del">
        <pc:chgData name="Eric Mehiel" userId="9bce7a5a-ec70-4796-8c09-0041cb593dd1" providerId="ADAL" clId="{65720B71-70A7-4C06-BB03-98388D98AA0A}" dt="2024-03-19T22:38:27.313" v="12" actId="47"/>
        <pc:sldMkLst>
          <pc:docMk/>
          <pc:sldMk cId="1180231368" sldId="257"/>
        </pc:sldMkLst>
      </pc:sldChg>
      <pc:sldChg chg="addSp delSp modSp new mod">
        <pc:chgData name="Eric Mehiel" userId="9bce7a5a-ec70-4796-8c09-0041cb593dd1" providerId="ADAL" clId="{65720B71-70A7-4C06-BB03-98388D98AA0A}" dt="2024-03-19T22:41:15.232" v="128"/>
        <pc:sldMkLst>
          <pc:docMk/>
          <pc:sldMk cId="2209188589" sldId="257"/>
        </pc:sldMkLst>
        <pc:spChg chg="del mod">
          <ac:chgData name="Eric Mehiel" userId="9bce7a5a-ec70-4796-8c09-0041cb593dd1" providerId="ADAL" clId="{65720B71-70A7-4C06-BB03-98388D98AA0A}" dt="2024-03-19T22:39:59.117" v="106" actId="478"/>
          <ac:spMkLst>
            <pc:docMk/>
            <pc:sldMk cId="2209188589" sldId="257"/>
            <ac:spMk id="2" creationId="{D1CBF3CC-4610-159F-72D1-8B0A681FF26F}"/>
          </ac:spMkLst>
        </pc:spChg>
        <pc:spChg chg="del">
          <ac:chgData name="Eric Mehiel" userId="9bce7a5a-ec70-4796-8c09-0041cb593dd1" providerId="ADAL" clId="{65720B71-70A7-4C06-BB03-98388D98AA0A}" dt="2024-03-19T22:38:39.347" v="15"/>
          <ac:spMkLst>
            <pc:docMk/>
            <pc:sldMk cId="2209188589" sldId="257"/>
            <ac:spMk id="3" creationId="{4C4C15D8-4773-87D5-8C7B-5AA6923DA892}"/>
          </ac:spMkLst>
        </pc:spChg>
        <pc:spChg chg="mod">
          <ac:chgData name="Eric Mehiel" userId="9bce7a5a-ec70-4796-8c09-0041cb593dd1" providerId="ADAL" clId="{65720B71-70A7-4C06-BB03-98388D98AA0A}" dt="2024-03-19T22:39:09.594" v="40" actId="20577"/>
          <ac:spMkLst>
            <pc:docMk/>
            <pc:sldMk cId="2209188589" sldId="257"/>
            <ac:spMk id="4" creationId="{2AF04DB3-48C2-01B7-5CCA-5CAF018A3128}"/>
          </ac:spMkLst>
        </pc:spChg>
        <pc:spChg chg="mod">
          <ac:chgData name="Eric Mehiel" userId="9bce7a5a-ec70-4796-8c09-0041cb593dd1" providerId="ADAL" clId="{65720B71-70A7-4C06-BB03-98388D98AA0A}" dt="2024-03-19T22:39:57.390" v="105" actId="1076"/>
          <ac:spMkLst>
            <pc:docMk/>
            <pc:sldMk cId="2209188589" sldId="257"/>
            <ac:spMk id="5" creationId="{BAA18E05-7B1C-F319-81C6-96E09AEEFE53}"/>
          </ac:spMkLst>
        </pc:spChg>
        <pc:spChg chg="mod">
          <ac:chgData name="Eric Mehiel" userId="9bce7a5a-ec70-4796-8c09-0041cb593dd1" providerId="ADAL" clId="{65720B71-70A7-4C06-BB03-98388D98AA0A}" dt="2024-03-19T22:40:39.240" v="124" actId="403"/>
          <ac:spMkLst>
            <pc:docMk/>
            <pc:sldMk cId="2209188589" sldId="257"/>
            <ac:spMk id="10" creationId="{0450100E-D800-CDF1-FDB1-218A310E06AA}"/>
          </ac:spMkLst>
        </pc:spChg>
        <pc:spChg chg="mod">
          <ac:chgData name="Eric Mehiel" userId="9bce7a5a-ec70-4796-8c09-0041cb593dd1" providerId="ADAL" clId="{65720B71-70A7-4C06-BB03-98388D98AA0A}" dt="2024-03-19T22:40:45.111" v="126" actId="14100"/>
          <ac:spMkLst>
            <pc:docMk/>
            <pc:sldMk cId="2209188589" sldId="257"/>
            <ac:spMk id="11" creationId="{90DC37E5-1FE3-C73B-5BF7-5CAB206DFA7D}"/>
          </ac:spMkLst>
        </pc:spChg>
        <pc:grpChg chg="add mod">
          <ac:chgData name="Eric Mehiel" userId="9bce7a5a-ec70-4796-8c09-0041cb593dd1" providerId="ADAL" clId="{65720B71-70A7-4C06-BB03-98388D98AA0A}" dt="2024-03-19T22:40:53.290" v="127" actId="1076"/>
          <ac:grpSpMkLst>
            <pc:docMk/>
            <pc:sldMk cId="2209188589" sldId="257"/>
            <ac:grpSpMk id="8" creationId="{EB75FC8C-5738-8C6A-0405-BAC3FDBCA432}"/>
          </ac:grpSpMkLst>
        </pc:grpChg>
        <pc:picChg chg="mod">
          <ac:chgData name="Eric Mehiel" userId="9bce7a5a-ec70-4796-8c09-0041cb593dd1" providerId="ADAL" clId="{65720B71-70A7-4C06-BB03-98388D98AA0A}" dt="2024-03-19T22:40:21.334" v="110"/>
          <ac:picMkLst>
            <pc:docMk/>
            <pc:sldMk cId="2209188589" sldId="257"/>
            <ac:picMk id="9" creationId="{43F8984D-E44E-855E-AC8E-4CB0E876C3D3}"/>
          </ac:picMkLst>
        </pc:picChg>
        <pc:picChg chg="add mod">
          <ac:chgData name="Eric Mehiel" userId="9bce7a5a-ec70-4796-8c09-0041cb593dd1" providerId="ADAL" clId="{65720B71-70A7-4C06-BB03-98388D98AA0A}" dt="2024-03-19T22:41:15.232" v="128"/>
          <ac:picMkLst>
            <pc:docMk/>
            <pc:sldMk cId="2209188589" sldId="257"/>
            <ac:picMk id="12" creationId="{71668DF8-CDF6-396E-DA88-CDE2B1CB0247}"/>
          </ac:picMkLst>
        </pc:picChg>
        <pc:picChg chg="add mod">
          <ac:chgData name="Eric Mehiel" userId="9bce7a5a-ec70-4796-8c09-0041cb593dd1" providerId="ADAL" clId="{65720B71-70A7-4C06-BB03-98388D98AA0A}" dt="2024-03-19T22:41:15.232" v="128"/>
          <ac:picMkLst>
            <pc:docMk/>
            <pc:sldMk cId="2209188589" sldId="257"/>
            <ac:picMk id="15" creationId="{60235575-B07B-79D5-E4DA-75B59585715E}"/>
          </ac:picMkLst>
        </pc:picChg>
        <pc:picChg chg="add mod">
          <ac:chgData name="Eric Mehiel" userId="9bce7a5a-ec70-4796-8c09-0041cb593dd1" providerId="ADAL" clId="{65720B71-70A7-4C06-BB03-98388D98AA0A}" dt="2024-03-19T22:41:15.232" v="128"/>
          <ac:picMkLst>
            <pc:docMk/>
            <pc:sldMk cId="2209188589" sldId="257"/>
            <ac:picMk id="16" creationId="{F5A4F392-B9DC-35C4-AB05-1052668D1470}"/>
          </ac:picMkLst>
        </pc:picChg>
        <pc:picChg chg="add mod">
          <ac:chgData name="Eric Mehiel" userId="9bce7a5a-ec70-4796-8c09-0041cb593dd1" providerId="ADAL" clId="{65720B71-70A7-4C06-BB03-98388D98AA0A}" dt="2024-03-19T22:41:15.232" v="128"/>
          <ac:picMkLst>
            <pc:docMk/>
            <pc:sldMk cId="2209188589" sldId="257"/>
            <ac:picMk id="20" creationId="{C4ED6B5B-4B13-3026-5933-C78F7112347F}"/>
          </ac:picMkLst>
        </pc:picChg>
        <pc:picChg chg="add mod">
          <ac:chgData name="Eric Mehiel" userId="9bce7a5a-ec70-4796-8c09-0041cb593dd1" providerId="ADAL" clId="{65720B71-70A7-4C06-BB03-98388D98AA0A}" dt="2024-03-19T22:41:15.232" v="128"/>
          <ac:picMkLst>
            <pc:docMk/>
            <pc:sldMk cId="2209188589" sldId="257"/>
            <ac:picMk id="21" creationId="{8A31F19F-98E9-D363-A5EC-685984DCB0D5}"/>
          </ac:picMkLst>
        </pc:picChg>
        <pc:picChg chg="add mod">
          <ac:chgData name="Eric Mehiel" userId="9bce7a5a-ec70-4796-8c09-0041cb593dd1" providerId="ADAL" clId="{65720B71-70A7-4C06-BB03-98388D98AA0A}" dt="2024-03-19T22:41:15.232" v="128"/>
          <ac:picMkLst>
            <pc:docMk/>
            <pc:sldMk cId="2209188589" sldId="257"/>
            <ac:picMk id="22" creationId="{D86905E4-6C20-0D9B-985C-D4D621E8C5B5}"/>
          </ac:picMkLst>
        </pc:picChg>
        <pc:picChg chg="add mod">
          <ac:chgData name="Eric Mehiel" userId="9bce7a5a-ec70-4796-8c09-0041cb593dd1" providerId="ADAL" clId="{65720B71-70A7-4C06-BB03-98388D98AA0A}" dt="2024-03-19T22:41:15.232" v="128"/>
          <ac:picMkLst>
            <pc:docMk/>
            <pc:sldMk cId="2209188589" sldId="257"/>
            <ac:picMk id="25" creationId="{5FC4AD3C-80F7-4CE4-00BE-10BF91805F0C}"/>
          </ac:picMkLst>
        </pc:picChg>
        <pc:picChg chg="add mod">
          <ac:chgData name="Eric Mehiel" userId="9bce7a5a-ec70-4796-8c09-0041cb593dd1" providerId="ADAL" clId="{65720B71-70A7-4C06-BB03-98388D98AA0A}" dt="2024-03-19T22:41:15.232" v="128"/>
          <ac:picMkLst>
            <pc:docMk/>
            <pc:sldMk cId="2209188589" sldId="257"/>
            <ac:picMk id="28" creationId="{00E9E21C-96D1-D9C1-3A5B-FE3A70AB6411}"/>
          </ac:picMkLst>
        </pc:picChg>
        <pc:picChg chg="add mod">
          <ac:chgData name="Eric Mehiel" userId="9bce7a5a-ec70-4796-8c09-0041cb593dd1" providerId="ADAL" clId="{65720B71-70A7-4C06-BB03-98388D98AA0A}" dt="2024-03-19T22:41:15.232" v="128"/>
          <ac:picMkLst>
            <pc:docMk/>
            <pc:sldMk cId="2209188589" sldId="257"/>
            <ac:picMk id="33" creationId="{D52A2F07-EB8E-BA5E-7A02-6F58B8F6E3AA}"/>
          </ac:picMkLst>
        </pc:picChg>
        <pc:picChg chg="add mod">
          <ac:chgData name="Eric Mehiel" userId="9bce7a5a-ec70-4796-8c09-0041cb593dd1" providerId="ADAL" clId="{65720B71-70A7-4C06-BB03-98388D98AA0A}" dt="2024-03-19T22:40:05.611" v="109" actId="1076"/>
          <ac:picMkLst>
            <pc:docMk/>
            <pc:sldMk cId="2209188589" sldId="257"/>
            <ac:picMk id="1026" creationId="{5A0557E1-C2DF-8FB4-A83D-CF83337F2D44}"/>
          </ac:picMkLst>
        </pc:picChg>
        <pc:cxnChg chg="add mod">
          <ac:chgData name="Eric Mehiel" userId="9bce7a5a-ec70-4796-8c09-0041cb593dd1" providerId="ADAL" clId="{65720B71-70A7-4C06-BB03-98388D98AA0A}" dt="2024-03-19T22:41:15.232" v="128"/>
          <ac:cxnSpMkLst>
            <pc:docMk/>
            <pc:sldMk cId="2209188589" sldId="257"/>
            <ac:cxnSpMk id="13" creationId="{18FEB323-B5A3-4112-A6A6-3B89805CD3F4}"/>
          </ac:cxnSpMkLst>
        </pc:cxnChg>
        <pc:cxnChg chg="add mod">
          <ac:chgData name="Eric Mehiel" userId="9bce7a5a-ec70-4796-8c09-0041cb593dd1" providerId="ADAL" clId="{65720B71-70A7-4C06-BB03-98388D98AA0A}" dt="2024-03-19T22:41:15.232" v="128"/>
          <ac:cxnSpMkLst>
            <pc:docMk/>
            <pc:sldMk cId="2209188589" sldId="257"/>
            <ac:cxnSpMk id="14" creationId="{F67F2AA0-F4DE-B173-DE9C-D1DF5E5F0916}"/>
          </ac:cxnSpMkLst>
        </pc:cxnChg>
        <pc:cxnChg chg="add mod">
          <ac:chgData name="Eric Mehiel" userId="9bce7a5a-ec70-4796-8c09-0041cb593dd1" providerId="ADAL" clId="{65720B71-70A7-4C06-BB03-98388D98AA0A}" dt="2024-03-19T22:41:15.232" v="128"/>
          <ac:cxnSpMkLst>
            <pc:docMk/>
            <pc:sldMk cId="2209188589" sldId="257"/>
            <ac:cxnSpMk id="17" creationId="{1915A461-3425-B679-2F2A-4274F24F4E8A}"/>
          </ac:cxnSpMkLst>
        </pc:cxnChg>
        <pc:cxnChg chg="add mod">
          <ac:chgData name="Eric Mehiel" userId="9bce7a5a-ec70-4796-8c09-0041cb593dd1" providerId="ADAL" clId="{65720B71-70A7-4C06-BB03-98388D98AA0A}" dt="2024-03-19T22:41:15.232" v="128"/>
          <ac:cxnSpMkLst>
            <pc:docMk/>
            <pc:sldMk cId="2209188589" sldId="257"/>
            <ac:cxnSpMk id="18" creationId="{5FC9798C-C056-7803-6C4D-BA67A2CA1CD5}"/>
          </ac:cxnSpMkLst>
        </pc:cxnChg>
        <pc:cxnChg chg="add mod">
          <ac:chgData name="Eric Mehiel" userId="9bce7a5a-ec70-4796-8c09-0041cb593dd1" providerId="ADAL" clId="{65720B71-70A7-4C06-BB03-98388D98AA0A}" dt="2024-03-19T22:41:15.232" v="128"/>
          <ac:cxnSpMkLst>
            <pc:docMk/>
            <pc:sldMk cId="2209188589" sldId="257"/>
            <ac:cxnSpMk id="19" creationId="{F8698BCC-F7B4-4BD9-E467-8BD526EDDAFD}"/>
          </ac:cxnSpMkLst>
        </pc:cxnChg>
        <pc:cxnChg chg="add mod">
          <ac:chgData name="Eric Mehiel" userId="9bce7a5a-ec70-4796-8c09-0041cb593dd1" providerId="ADAL" clId="{65720B71-70A7-4C06-BB03-98388D98AA0A}" dt="2024-03-19T22:41:15.232" v="128"/>
          <ac:cxnSpMkLst>
            <pc:docMk/>
            <pc:sldMk cId="2209188589" sldId="257"/>
            <ac:cxnSpMk id="23" creationId="{BB710B55-500C-E2B2-9B85-5E626E5563D1}"/>
          </ac:cxnSpMkLst>
        </pc:cxnChg>
        <pc:cxnChg chg="add mod">
          <ac:chgData name="Eric Mehiel" userId="9bce7a5a-ec70-4796-8c09-0041cb593dd1" providerId="ADAL" clId="{65720B71-70A7-4C06-BB03-98388D98AA0A}" dt="2024-03-19T22:41:15.232" v="128"/>
          <ac:cxnSpMkLst>
            <pc:docMk/>
            <pc:sldMk cId="2209188589" sldId="257"/>
            <ac:cxnSpMk id="24" creationId="{3A656F4F-1BC6-20E4-0A1E-711D1FDBFB0F}"/>
          </ac:cxnSpMkLst>
        </pc:cxnChg>
        <pc:cxnChg chg="add mod">
          <ac:chgData name="Eric Mehiel" userId="9bce7a5a-ec70-4796-8c09-0041cb593dd1" providerId="ADAL" clId="{65720B71-70A7-4C06-BB03-98388D98AA0A}" dt="2024-03-19T22:41:15.232" v="128"/>
          <ac:cxnSpMkLst>
            <pc:docMk/>
            <pc:sldMk cId="2209188589" sldId="257"/>
            <ac:cxnSpMk id="26" creationId="{EBCF505E-E8CB-70E0-B743-5463A19F49B8}"/>
          </ac:cxnSpMkLst>
        </pc:cxnChg>
        <pc:cxnChg chg="add mod">
          <ac:chgData name="Eric Mehiel" userId="9bce7a5a-ec70-4796-8c09-0041cb593dd1" providerId="ADAL" clId="{65720B71-70A7-4C06-BB03-98388D98AA0A}" dt="2024-03-19T22:41:15.232" v="128"/>
          <ac:cxnSpMkLst>
            <pc:docMk/>
            <pc:sldMk cId="2209188589" sldId="257"/>
            <ac:cxnSpMk id="27" creationId="{48394DE9-9D9A-4756-0072-7D738EC521AF}"/>
          </ac:cxnSpMkLst>
        </pc:cxnChg>
        <pc:cxnChg chg="add mod">
          <ac:chgData name="Eric Mehiel" userId="9bce7a5a-ec70-4796-8c09-0041cb593dd1" providerId="ADAL" clId="{65720B71-70A7-4C06-BB03-98388D98AA0A}" dt="2024-03-19T22:41:15.232" v="128"/>
          <ac:cxnSpMkLst>
            <pc:docMk/>
            <pc:sldMk cId="2209188589" sldId="257"/>
            <ac:cxnSpMk id="29" creationId="{105D7728-CF7A-A326-54B5-E23A16972219}"/>
          </ac:cxnSpMkLst>
        </pc:cxnChg>
        <pc:cxnChg chg="add mod">
          <ac:chgData name="Eric Mehiel" userId="9bce7a5a-ec70-4796-8c09-0041cb593dd1" providerId="ADAL" clId="{65720B71-70A7-4C06-BB03-98388D98AA0A}" dt="2024-03-19T22:41:15.232" v="128"/>
          <ac:cxnSpMkLst>
            <pc:docMk/>
            <pc:sldMk cId="2209188589" sldId="257"/>
            <ac:cxnSpMk id="30" creationId="{06082A07-7BE5-273E-0BF8-9DFF2F8EC12A}"/>
          </ac:cxnSpMkLst>
        </pc:cxnChg>
        <pc:cxnChg chg="add mod">
          <ac:chgData name="Eric Mehiel" userId="9bce7a5a-ec70-4796-8c09-0041cb593dd1" providerId="ADAL" clId="{65720B71-70A7-4C06-BB03-98388D98AA0A}" dt="2024-03-19T22:41:15.232" v="128"/>
          <ac:cxnSpMkLst>
            <pc:docMk/>
            <pc:sldMk cId="2209188589" sldId="257"/>
            <ac:cxnSpMk id="31" creationId="{C3D881FB-C216-274A-305C-650B4AABA731}"/>
          </ac:cxnSpMkLst>
        </pc:cxnChg>
        <pc:cxnChg chg="add mod">
          <ac:chgData name="Eric Mehiel" userId="9bce7a5a-ec70-4796-8c09-0041cb593dd1" providerId="ADAL" clId="{65720B71-70A7-4C06-BB03-98388D98AA0A}" dt="2024-03-19T22:41:15.232" v="128"/>
          <ac:cxnSpMkLst>
            <pc:docMk/>
            <pc:sldMk cId="2209188589" sldId="257"/>
            <ac:cxnSpMk id="32" creationId="{2123218A-DA3E-4F6B-6CF6-07FA0ECA71CF}"/>
          </ac:cxnSpMkLst>
        </pc:cxnChg>
      </pc:sldChg>
      <pc:sldChg chg="addSp modSp new mod ord">
        <pc:chgData name="Eric Mehiel" userId="9bce7a5a-ec70-4796-8c09-0041cb593dd1" providerId="ADAL" clId="{65720B71-70A7-4C06-BB03-98388D98AA0A}" dt="2024-03-20T17:54:39.097" v="369"/>
        <pc:sldMkLst>
          <pc:docMk/>
          <pc:sldMk cId="4063119728" sldId="258"/>
        </pc:sldMkLst>
        <pc:spChg chg="mod">
          <ac:chgData name="Eric Mehiel" userId="9bce7a5a-ec70-4796-8c09-0041cb593dd1" providerId="ADAL" clId="{65720B71-70A7-4C06-BB03-98388D98AA0A}" dt="2024-03-19T22:43:04.879" v="182" actId="20577"/>
          <ac:spMkLst>
            <pc:docMk/>
            <pc:sldMk cId="4063119728" sldId="258"/>
            <ac:spMk id="2" creationId="{90C69176-E74F-5911-2A90-5E830EC4D768}"/>
          </ac:spMkLst>
        </pc:spChg>
        <pc:picChg chg="add mod">
          <ac:chgData name="Eric Mehiel" userId="9bce7a5a-ec70-4796-8c09-0041cb593dd1" providerId="ADAL" clId="{65720B71-70A7-4C06-BB03-98388D98AA0A}" dt="2024-03-19T22:41:57.213" v="134" actId="1076"/>
          <ac:picMkLst>
            <pc:docMk/>
            <pc:sldMk cId="4063119728" sldId="258"/>
            <ac:picMk id="6" creationId="{35C1586D-E634-6125-2815-4264A23FC7DE}"/>
          </ac:picMkLst>
        </pc:picChg>
      </pc:sldChg>
      <pc:sldChg chg="addSp modSp new mod ord">
        <pc:chgData name="Eric Mehiel" userId="9bce7a5a-ec70-4796-8c09-0041cb593dd1" providerId="ADAL" clId="{65720B71-70A7-4C06-BB03-98388D98AA0A}" dt="2024-03-20T17:54:47.027" v="371"/>
        <pc:sldMkLst>
          <pc:docMk/>
          <pc:sldMk cId="2908856462" sldId="259"/>
        </pc:sldMkLst>
        <pc:spChg chg="mod">
          <ac:chgData name="Eric Mehiel" userId="9bce7a5a-ec70-4796-8c09-0041cb593dd1" providerId="ADAL" clId="{65720B71-70A7-4C06-BB03-98388D98AA0A}" dt="2024-03-19T22:42:56.928" v="161" actId="14100"/>
          <ac:spMkLst>
            <pc:docMk/>
            <pc:sldMk cId="2908856462" sldId="259"/>
            <ac:spMk id="2" creationId="{51EAB0BD-5835-CE5A-051F-4C93A91F3765}"/>
          </ac:spMkLst>
        </pc:spChg>
        <pc:grpChg chg="add mod">
          <ac:chgData name="Eric Mehiel" userId="9bce7a5a-ec70-4796-8c09-0041cb593dd1" providerId="ADAL" clId="{65720B71-70A7-4C06-BB03-98388D98AA0A}" dt="2024-03-19T22:42:47.558" v="144" actId="14100"/>
          <ac:grpSpMkLst>
            <pc:docMk/>
            <pc:sldMk cId="2908856462" sldId="259"/>
            <ac:grpSpMk id="40" creationId="{9DD2FC3B-776C-B3CE-C85B-AF590B6EA542}"/>
          </ac:grpSpMkLst>
        </pc:grpChg>
        <pc:picChg chg="add mod">
          <ac:chgData name="Eric Mehiel" userId="9bce7a5a-ec70-4796-8c09-0041cb593dd1" providerId="ADAL" clId="{65720B71-70A7-4C06-BB03-98388D98AA0A}" dt="2024-03-19T22:42:29.740" v="141" actId="164"/>
          <ac:picMkLst>
            <pc:docMk/>
            <pc:sldMk cId="2908856462" sldId="259"/>
            <ac:picMk id="5" creationId="{8FBB4E02-736C-0B04-03E9-BB52BB0A8CE1}"/>
          </ac:picMkLst>
        </pc:picChg>
        <pc:picChg chg="add mod">
          <ac:chgData name="Eric Mehiel" userId="9bce7a5a-ec70-4796-8c09-0041cb593dd1" providerId="ADAL" clId="{65720B71-70A7-4C06-BB03-98388D98AA0A}" dt="2024-03-19T22:42:29.740" v="141" actId="164"/>
          <ac:picMkLst>
            <pc:docMk/>
            <pc:sldMk cId="2908856462" sldId="259"/>
            <ac:picMk id="8" creationId="{9280CFE9-19AD-D7B9-AB82-3AD7D34A811E}"/>
          </ac:picMkLst>
        </pc:picChg>
        <pc:picChg chg="add mod">
          <ac:chgData name="Eric Mehiel" userId="9bce7a5a-ec70-4796-8c09-0041cb593dd1" providerId="ADAL" clId="{65720B71-70A7-4C06-BB03-98388D98AA0A}" dt="2024-03-19T22:42:29.740" v="141" actId="164"/>
          <ac:picMkLst>
            <pc:docMk/>
            <pc:sldMk cId="2908856462" sldId="259"/>
            <ac:picMk id="9" creationId="{01244707-B19A-B81D-16DA-E52162447704}"/>
          </ac:picMkLst>
        </pc:picChg>
        <pc:picChg chg="add mod">
          <ac:chgData name="Eric Mehiel" userId="9bce7a5a-ec70-4796-8c09-0041cb593dd1" providerId="ADAL" clId="{65720B71-70A7-4C06-BB03-98388D98AA0A}" dt="2024-03-19T22:42:29.740" v="141" actId="164"/>
          <ac:picMkLst>
            <pc:docMk/>
            <pc:sldMk cId="2908856462" sldId="259"/>
            <ac:picMk id="13" creationId="{2C30C361-0E4A-51D6-E635-102D0111A720}"/>
          </ac:picMkLst>
        </pc:picChg>
        <pc:picChg chg="add mod">
          <ac:chgData name="Eric Mehiel" userId="9bce7a5a-ec70-4796-8c09-0041cb593dd1" providerId="ADAL" clId="{65720B71-70A7-4C06-BB03-98388D98AA0A}" dt="2024-03-19T22:42:29.740" v="141" actId="164"/>
          <ac:picMkLst>
            <pc:docMk/>
            <pc:sldMk cId="2908856462" sldId="259"/>
            <ac:picMk id="14" creationId="{4E8A9844-B099-8498-B9B1-17C016FA5467}"/>
          </ac:picMkLst>
        </pc:picChg>
        <pc:picChg chg="add mod">
          <ac:chgData name="Eric Mehiel" userId="9bce7a5a-ec70-4796-8c09-0041cb593dd1" providerId="ADAL" clId="{65720B71-70A7-4C06-BB03-98388D98AA0A}" dt="2024-03-19T22:42:29.740" v="141" actId="164"/>
          <ac:picMkLst>
            <pc:docMk/>
            <pc:sldMk cId="2908856462" sldId="259"/>
            <ac:picMk id="15" creationId="{9C0DF9D5-B221-357E-917D-62167E649937}"/>
          </ac:picMkLst>
        </pc:picChg>
        <pc:picChg chg="add mod">
          <ac:chgData name="Eric Mehiel" userId="9bce7a5a-ec70-4796-8c09-0041cb593dd1" providerId="ADAL" clId="{65720B71-70A7-4C06-BB03-98388D98AA0A}" dt="2024-03-19T22:42:29.740" v="141" actId="164"/>
          <ac:picMkLst>
            <pc:docMk/>
            <pc:sldMk cId="2908856462" sldId="259"/>
            <ac:picMk id="18" creationId="{4B062EC1-73EC-6C8C-04F6-FC4A1CC53E4D}"/>
          </ac:picMkLst>
        </pc:picChg>
        <pc:picChg chg="add mod">
          <ac:chgData name="Eric Mehiel" userId="9bce7a5a-ec70-4796-8c09-0041cb593dd1" providerId="ADAL" clId="{65720B71-70A7-4C06-BB03-98388D98AA0A}" dt="2024-03-19T22:42:29.740" v="141" actId="164"/>
          <ac:picMkLst>
            <pc:docMk/>
            <pc:sldMk cId="2908856462" sldId="259"/>
            <ac:picMk id="21" creationId="{FFDF6B5E-306B-F555-9619-B3BCF0CF6797}"/>
          </ac:picMkLst>
        </pc:picChg>
        <pc:picChg chg="add mod">
          <ac:chgData name="Eric Mehiel" userId="9bce7a5a-ec70-4796-8c09-0041cb593dd1" providerId="ADAL" clId="{65720B71-70A7-4C06-BB03-98388D98AA0A}" dt="2024-03-19T22:42:29.740" v="141" actId="164"/>
          <ac:picMkLst>
            <pc:docMk/>
            <pc:sldMk cId="2908856462" sldId="259"/>
            <ac:picMk id="26" creationId="{022567E0-5B65-4700-1C43-F28ECB0C8B9D}"/>
          </ac:picMkLst>
        </pc:picChg>
        <pc:cxnChg chg="add mod">
          <ac:chgData name="Eric Mehiel" userId="9bce7a5a-ec70-4796-8c09-0041cb593dd1" providerId="ADAL" clId="{65720B71-70A7-4C06-BB03-98388D98AA0A}" dt="2024-03-19T22:42:29.740" v="141" actId="164"/>
          <ac:cxnSpMkLst>
            <pc:docMk/>
            <pc:sldMk cId="2908856462" sldId="259"/>
            <ac:cxnSpMk id="6" creationId="{A3B99AFD-E3FF-CD6B-292D-535DAE71CEAF}"/>
          </ac:cxnSpMkLst>
        </pc:cxnChg>
        <pc:cxnChg chg="add mod">
          <ac:chgData name="Eric Mehiel" userId="9bce7a5a-ec70-4796-8c09-0041cb593dd1" providerId="ADAL" clId="{65720B71-70A7-4C06-BB03-98388D98AA0A}" dt="2024-03-19T22:42:29.740" v="141" actId="164"/>
          <ac:cxnSpMkLst>
            <pc:docMk/>
            <pc:sldMk cId="2908856462" sldId="259"/>
            <ac:cxnSpMk id="7" creationId="{6A3C477B-99A4-DDDB-D678-12230155B488}"/>
          </ac:cxnSpMkLst>
        </pc:cxnChg>
        <pc:cxnChg chg="add mod">
          <ac:chgData name="Eric Mehiel" userId="9bce7a5a-ec70-4796-8c09-0041cb593dd1" providerId="ADAL" clId="{65720B71-70A7-4C06-BB03-98388D98AA0A}" dt="2024-03-19T22:42:29.740" v="141" actId="164"/>
          <ac:cxnSpMkLst>
            <pc:docMk/>
            <pc:sldMk cId="2908856462" sldId="259"/>
            <ac:cxnSpMk id="10" creationId="{FB01467B-ABD7-F609-3A4E-4C110BA5C8C1}"/>
          </ac:cxnSpMkLst>
        </pc:cxnChg>
        <pc:cxnChg chg="add mod">
          <ac:chgData name="Eric Mehiel" userId="9bce7a5a-ec70-4796-8c09-0041cb593dd1" providerId="ADAL" clId="{65720B71-70A7-4C06-BB03-98388D98AA0A}" dt="2024-03-19T22:42:29.740" v="141" actId="164"/>
          <ac:cxnSpMkLst>
            <pc:docMk/>
            <pc:sldMk cId="2908856462" sldId="259"/>
            <ac:cxnSpMk id="11" creationId="{C69DD692-5647-DA00-7316-8C1B7151C504}"/>
          </ac:cxnSpMkLst>
        </pc:cxnChg>
        <pc:cxnChg chg="add mod">
          <ac:chgData name="Eric Mehiel" userId="9bce7a5a-ec70-4796-8c09-0041cb593dd1" providerId="ADAL" clId="{65720B71-70A7-4C06-BB03-98388D98AA0A}" dt="2024-03-19T22:42:29.740" v="141" actId="164"/>
          <ac:cxnSpMkLst>
            <pc:docMk/>
            <pc:sldMk cId="2908856462" sldId="259"/>
            <ac:cxnSpMk id="12" creationId="{223622BC-7C55-7966-5B90-84B7899D7131}"/>
          </ac:cxnSpMkLst>
        </pc:cxnChg>
        <pc:cxnChg chg="add mod">
          <ac:chgData name="Eric Mehiel" userId="9bce7a5a-ec70-4796-8c09-0041cb593dd1" providerId="ADAL" clId="{65720B71-70A7-4C06-BB03-98388D98AA0A}" dt="2024-03-19T22:42:29.740" v="141" actId="164"/>
          <ac:cxnSpMkLst>
            <pc:docMk/>
            <pc:sldMk cId="2908856462" sldId="259"/>
            <ac:cxnSpMk id="16" creationId="{079DB4C3-D541-E330-8E0B-735C52A6DEE2}"/>
          </ac:cxnSpMkLst>
        </pc:cxnChg>
        <pc:cxnChg chg="add mod">
          <ac:chgData name="Eric Mehiel" userId="9bce7a5a-ec70-4796-8c09-0041cb593dd1" providerId="ADAL" clId="{65720B71-70A7-4C06-BB03-98388D98AA0A}" dt="2024-03-19T22:42:29.740" v="141" actId="164"/>
          <ac:cxnSpMkLst>
            <pc:docMk/>
            <pc:sldMk cId="2908856462" sldId="259"/>
            <ac:cxnSpMk id="17" creationId="{AA6E9602-098C-B5CB-450B-1039F0992E9F}"/>
          </ac:cxnSpMkLst>
        </pc:cxnChg>
        <pc:cxnChg chg="add mod">
          <ac:chgData name="Eric Mehiel" userId="9bce7a5a-ec70-4796-8c09-0041cb593dd1" providerId="ADAL" clId="{65720B71-70A7-4C06-BB03-98388D98AA0A}" dt="2024-03-19T22:42:29.740" v="141" actId="164"/>
          <ac:cxnSpMkLst>
            <pc:docMk/>
            <pc:sldMk cId="2908856462" sldId="259"/>
            <ac:cxnSpMk id="19" creationId="{20BE2F3B-589C-7984-78D6-40D582259CB3}"/>
          </ac:cxnSpMkLst>
        </pc:cxnChg>
        <pc:cxnChg chg="add mod">
          <ac:chgData name="Eric Mehiel" userId="9bce7a5a-ec70-4796-8c09-0041cb593dd1" providerId="ADAL" clId="{65720B71-70A7-4C06-BB03-98388D98AA0A}" dt="2024-03-19T22:42:29.740" v="141" actId="164"/>
          <ac:cxnSpMkLst>
            <pc:docMk/>
            <pc:sldMk cId="2908856462" sldId="259"/>
            <ac:cxnSpMk id="20" creationId="{3B742A7B-A073-FB28-4A19-F4B1C5E74E77}"/>
          </ac:cxnSpMkLst>
        </pc:cxnChg>
        <pc:cxnChg chg="add mod">
          <ac:chgData name="Eric Mehiel" userId="9bce7a5a-ec70-4796-8c09-0041cb593dd1" providerId="ADAL" clId="{65720B71-70A7-4C06-BB03-98388D98AA0A}" dt="2024-03-19T22:42:29.740" v="141" actId="164"/>
          <ac:cxnSpMkLst>
            <pc:docMk/>
            <pc:sldMk cId="2908856462" sldId="259"/>
            <ac:cxnSpMk id="22" creationId="{32FB87C3-2D5F-92EB-B5E1-48B778BCAEB7}"/>
          </ac:cxnSpMkLst>
        </pc:cxnChg>
        <pc:cxnChg chg="add mod">
          <ac:chgData name="Eric Mehiel" userId="9bce7a5a-ec70-4796-8c09-0041cb593dd1" providerId="ADAL" clId="{65720B71-70A7-4C06-BB03-98388D98AA0A}" dt="2024-03-19T22:42:29.740" v="141" actId="164"/>
          <ac:cxnSpMkLst>
            <pc:docMk/>
            <pc:sldMk cId="2908856462" sldId="259"/>
            <ac:cxnSpMk id="23" creationId="{5DDC91F1-461B-B1C8-F409-32316B472F74}"/>
          </ac:cxnSpMkLst>
        </pc:cxnChg>
        <pc:cxnChg chg="add mod">
          <ac:chgData name="Eric Mehiel" userId="9bce7a5a-ec70-4796-8c09-0041cb593dd1" providerId="ADAL" clId="{65720B71-70A7-4C06-BB03-98388D98AA0A}" dt="2024-03-19T22:42:29.740" v="141" actId="164"/>
          <ac:cxnSpMkLst>
            <pc:docMk/>
            <pc:sldMk cId="2908856462" sldId="259"/>
            <ac:cxnSpMk id="24" creationId="{F6C999DA-45AC-B706-7DCD-2455CBC718C5}"/>
          </ac:cxnSpMkLst>
        </pc:cxnChg>
        <pc:cxnChg chg="add mod">
          <ac:chgData name="Eric Mehiel" userId="9bce7a5a-ec70-4796-8c09-0041cb593dd1" providerId="ADAL" clId="{65720B71-70A7-4C06-BB03-98388D98AA0A}" dt="2024-03-19T22:42:29.740" v="141" actId="164"/>
          <ac:cxnSpMkLst>
            <pc:docMk/>
            <pc:sldMk cId="2908856462" sldId="259"/>
            <ac:cxnSpMk id="25" creationId="{C0719343-D695-DBFA-3CAB-764ED5FE176C}"/>
          </ac:cxnSpMkLst>
        </pc:cxnChg>
      </pc:sldChg>
      <pc:sldChg chg="delSp modSp new mod">
        <pc:chgData name="Eric Mehiel" userId="9bce7a5a-ec70-4796-8c09-0041cb593dd1" providerId="ADAL" clId="{65720B71-70A7-4C06-BB03-98388D98AA0A}" dt="2024-03-19T22:44:48.495" v="201" actId="1076"/>
        <pc:sldMkLst>
          <pc:docMk/>
          <pc:sldMk cId="1832257699" sldId="260"/>
        </pc:sldMkLst>
        <pc:spChg chg="del">
          <ac:chgData name="Eric Mehiel" userId="9bce7a5a-ec70-4796-8c09-0041cb593dd1" providerId="ADAL" clId="{65720B71-70A7-4C06-BB03-98388D98AA0A}" dt="2024-03-19T22:44:44.194" v="200" actId="478"/>
          <ac:spMkLst>
            <pc:docMk/>
            <pc:sldMk cId="1832257699" sldId="260"/>
            <ac:spMk id="2" creationId="{081487BB-8B27-AF95-563C-3B2E974EF0AA}"/>
          </ac:spMkLst>
        </pc:spChg>
        <pc:spChg chg="mod">
          <ac:chgData name="Eric Mehiel" userId="9bce7a5a-ec70-4796-8c09-0041cb593dd1" providerId="ADAL" clId="{65720B71-70A7-4C06-BB03-98388D98AA0A}" dt="2024-03-19T22:44:48.495" v="201" actId="1076"/>
          <ac:spMkLst>
            <pc:docMk/>
            <pc:sldMk cId="1832257699" sldId="260"/>
            <ac:spMk id="3" creationId="{AEB20418-74C2-AB3A-FE93-C4BA1397B6E1}"/>
          </ac:spMkLst>
        </pc:spChg>
        <pc:spChg chg="mod">
          <ac:chgData name="Eric Mehiel" userId="9bce7a5a-ec70-4796-8c09-0041cb593dd1" providerId="ADAL" clId="{65720B71-70A7-4C06-BB03-98388D98AA0A}" dt="2024-03-19T22:44:38.062" v="198" actId="20577"/>
          <ac:spMkLst>
            <pc:docMk/>
            <pc:sldMk cId="1832257699" sldId="260"/>
            <ac:spMk id="4" creationId="{77350750-6B27-ABBB-C995-9AF4A303E3BE}"/>
          </ac:spMkLst>
        </pc:spChg>
      </pc:sldChg>
      <pc:sldChg chg="modSp new mod">
        <pc:chgData name="Eric Mehiel" userId="9bce7a5a-ec70-4796-8c09-0041cb593dd1" providerId="ADAL" clId="{65720B71-70A7-4C06-BB03-98388D98AA0A}" dt="2024-03-19T22:45:14.201" v="226" actId="5793"/>
        <pc:sldMkLst>
          <pc:docMk/>
          <pc:sldMk cId="4178121790" sldId="261"/>
        </pc:sldMkLst>
        <pc:spChg chg="mod">
          <ac:chgData name="Eric Mehiel" userId="9bce7a5a-ec70-4796-8c09-0041cb593dd1" providerId="ADAL" clId="{65720B71-70A7-4C06-BB03-98388D98AA0A}" dt="2024-03-19T22:45:08.324" v="224" actId="20577"/>
          <ac:spMkLst>
            <pc:docMk/>
            <pc:sldMk cId="4178121790" sldId="261"/>
            <ac:spMk id="2" creationId="{984C0F1C-02CE-DDAE-2633-1EF6116DCCD6}"/>
          </ac:spMkLst>
        </pc:spChg>
        <pc:spChg chg="mod">
          <ac:chgData name="Eric Mehiel" userId="9bce7a5a-ec70-4796-8c09-0041cb593dd1" providerId="ADAL" clId="{65720B71-70A7-4C06-BB03-98388D98AA0A}" dt="2024-03-19T22:45:14.201" v="226" actId="5793"/>
          <ac:spMkLst>
            <pc:docMk/>
            <pc:sldMk cId="4178121790" sldId="261"/>
            <ac:spMk id="3" creationId="{0A204EFE-36AF-3156-1702-58DABFCD7ABD}"/>
          </ac:spMkLst>
        </pc:spChg>
        <pc:spChg chg="mod">
          <ac:chgData name="Eric Mehiel" userId="9bce7a5a-ec70-4796-8c09-0041cb593dd1" providerId="ADAL" clId="{65720B71-70A7-4C06-BB03-98388D98AA0A}" dt="2024-03-19T22:45:04.081" v="215" actId="20577"/>
          <ac:spMkLst>
            <pc:docMk/>
            <pc:sldMk cId="4178121790" sldId="261"/>
            <ac:spMk id="4" creationId="{6C76B6F3-3A05-377B-C760-FA888BF86189}"/>
          </ac:spMkLst>
        </pc:spChg>
      </pc:sldChg>
      <pc:sldChg chg="modSp new mod">
        <pc:chgData name="Eric Mehiel" userId="9bce7a5a-ec70-4796-8c09-0041cb593dd1" providerId="ADAL" clId="{65720B71-70A7-4C06-BB03-98388D98AA0A}" dt="2024-03-19T22:46:49.777" v="267" actId="20577"/>
        <pc:sldMkLst>
          <pc:docMk/>
          <pc:sldMk cId="1553845659" sldId="262"/>
        </pc:sldMkLst>
        <pc:spChg chg="mod">
          <ac:chgData name="Eric Mehiel" userId="9bce7a5a-ec70-4796-8c09-0041cb593dd1" providerId="ADAL" clId="{65720B71-70A7-4C06-BB03-98388D98AA0A}" dt="2024-03-19T22:45:58.831" v="258" actId="1076"/>
          <ac:spMkLst>
            <pc:docMk/>
            <pc:sldMk cId="1553845659" sldId="262"/>
            <ac:spMk id="2" creationId="{6BB5B948-B106-A9B8-1923-DFF0442C4036}"/>
          </ac:spMkLst>
        </pc:spChg>
        <pc:spChg chg="mod">
          <ac:chgData name="Eric Mehiel" userId="9bce7a5a-ec70-4796-8c09-0041cb593dd1" providerId="ADAL" clId="{65720B71-70A7-4C06-BB03-98388D98AA0A}" dt="2024-03-19T22:46:49.777" v="267" actId="20577"/>
          <ac:spMkLst>
            <pc:docMk/>
            <pc:sldMk cId="1553845659" sldId="262"/>
            <ac:spMk id="3" creationId="{988493EB-C414-6988-28C2-42500BF1C214}"/>
          </ac:spMkLst>
        </pc:spChg>
        <pc:spChg chg="mod">
          <ac:chgData name="Eric Mehiel" userId="9bce7a5a-ec70-4796-8c09-0041cb593dd1" providerId="ADAL" clId="{65720B71-70A7-4C06-BB03-98388D98AA0A}" dt="2024-03-19T22:45:34.370" v="238" actId="20577"/>
          <ac:spMkLst>
            <pc:docMk/>
            <pc:sldMk cId="1553845659" sldId="262"/>
            <ac:spMk id="4" creationId="{616084AA-0EF8-2381-56A6-06AFAB9AB38E}"/>
          </ac:spMkLst>
        </pc:spChg>
      </pc:sldChg>
      <pc:sldChg chg="modSp add mod">
        <pc:chgData name="Eric Mehiel" userId="9bce7a5a-ec70-4796-8c09-0041cb593dd1" providerId="ADAL" clId="{65720B71-70A7-4C06-BB03-98388D98AA0A}" dt="2024-03-20T17:55:25.075" v="374"/>
        <pc:sldMkLst>
          <pc:docMk/>
          <pc:sldMk cId="2094980315" sldId="263"/>
        </pc:sldMkLst>
        <pc:spChg chg="mod">
          <ac:chgData name="Eric Mehiel" userId="9bce7a5a-ec70-4796-8c09-0041cb593dd1" providerId="ADAL" clId="{65720B71-70A7-4C06-BB03-98388D98AA0A}" dt="2024-03-20T17:55:25.075" v="374"/>
          <ac:spMkLst>
            <pc:docMk/>
            <pc:sldMk cId="2094980315" sldId="263"/>
            <ac:spMk id="3" creationId="{4DECC158-176D-340E-FB06-945AAAA136A4}"/>
          </ac:spMkLst>
        </pc:spChg>
      </pc:sldChg>
      <pc:sldChg chg="addSp delSp modSp new mod setBg modClrScheme chgLayout">
        <pc:chgData name="Eric Mehiel" userId="9bce7a5a-ec70-4796-8c09-0041cb593dd1" providerId="ADAL" clId="{65720B71-70A7-4C06-BB03-98388D98AA0A}" dt="2024-03-19T22:48:13.019" v="304"/>
        <pc:sldMkLst>
          <pc:docMk/>
          <pc:sldMk cId="2730601377" sldId="264"/>
        </pc:sldMkLst>
        <pc:spChg chg="del mod ord">
          <ac:chgData name="Eric Mehiel" userId="9bce7a5a-ec70-4796-8c09-0041cb593dd1" providerId="ADAL" clId="{65720B71-70A7-4C06-BB03-98388D98AA0A}" dt="2024-03-19T22:47:09.442" v="269" actId="700"/>
          <ac:spMkLst>
            <pc:docMk/>
            <pc:sldMk cId="2730601377" sldId="264"/>
            <ac:spMk id="2" creationId="{057E2FA0-4C68-547C-18A2-65C7CB0C9856}"/>
          </ac:spMkLst>
        </pc:spChg>
        <pc:spChg chg="del">
          <ac:chgData name="Eric Mehiel" userId="9bce7a5a-ec70-4796-8c09-0041cb593dd1" providerId="ADAL" clId="{65720B71-70A7-4C06-BB03-98388D98AA0A}" dt="2024-03-19T22:47:09.442" v="269" actId="700"/>
          <ac:spMkLst>
            <pc:docMk/>
            <pc:sldMk cId="2730601377" sldId="264"/>
            <ac:spMk id="3" creationId="{74C769F2-4BF8-726C-1C57-3BFBC42B5BA7}"/>
          </ac:spMkLst>
        </pc:spChg>
        <pc:spChg chg="del mod ord">
          <ac:chgData name="Eric Mehiel" userId="9bce7a5a-ec70-4796-8c09-0041cb593dd1" providerId="ADAL" clId="{65720B71-70A7-4C06-BB03-98388D98AA0A}" dt="2024-03-19T22:47:09.442" v="269" actId="700"/>
          <ac:spMkLst>
            <pc:docMk/>
            <pc:sldMk cId="2730601377" sldId="264"/>
            <ac:spMk id="4" creationId="{DF0F7EBC-4730-DE36-BA25-6CD3256666E3}"/>
          </ac:spMkLst>
        </pc:spChg>
        <pc:spChg chg="mod ord">
          <ac:chgData name="Eric Mehiel" userId="9bce7a5a-ec70-4796-8c09-0041cb593dd1" providerId="ADAL" clId="{65720B71-70A7-4C06-BB03-98388D98AA0A}" dt="2024-03-19T22:48:02.786" v="300" actId="26606"/>
          <ac:spMkLst>
            <pc:docMk/>
            <pc:sldMk cId="2730601377" sldId="264"/>
            <ac:spMk id="5" creationId="{84C4993E-0703-E6B6-E60B-7B893CF6F6E4}"/>
          </ac:spMkLst>
        </pc:spChg>
        <pc:spChg chg="mod ord">
          <ac:chgData name="Eric Mehiel" userId="9bce7a5a-ec70-4796-8c09-0041cb593dd1" providerId="ADAL" clId="{65720B71-70A7-4C06-BB03-98388D98AA0A}" dt="2024-03-19T22:48:02.786" v="300" actId="26606"/>
          <ac:spMkLst>
            <pc:docMk/>
            <pc:sldMk cId="2730601377" sldId="264"/>
            <ac:spMk id="6" creationId="{16FAA49F-83CB-3386-2136-E2353535F062}"/>
          </ac:spMkLst>
        </pc:spChg>
        <pc:spChg chg="add mod ord">
          <ac:chgData name="Eric Mehiel" userId="9bce7a5a-ec70-4796-8c09-0041cb593dd1" providerId="ADAL" clId="{65720B71-70A7-4C06-BB03-98388D98AA0A}" dt="2024-03-19T22:48:08.615" v="302" actId="14100"/>
          <ac:spMkLst>
            <pc:docMk/>
            <pc:sldMk cId="2730601377" sldId="264"/>
            <ac:spMk id="7" creationId="{E4705E08-F773-D5E0-4D3D-CE98162B033B}"/>
          </ac:spMkLst>
        </pc:spChg>
        <pc:spChg chg="add del mod ord">
          <ac:chgData name="Eric Mehiel" userId="9bce7a5a-ec70-4796-8c09-0041cb593dd1" providerId="ADAL" clId="{65720B71-70A7-4C06-BB03-98388D98AA0A}" dt="2024-03-19T22:47:23.575" v="291" actId="478"/>
          <ac:spMkLst>
            <pc:docMk/>
            <pc:sldMk cId="2730601377" sldId="264"/>
            <ac:spMk id="8" creationId="{221CD0B3-5884-D867-E0A0-3FC534ACB301}"/>
          </ac:spMkLst>
        </pc:spChg>
        <pc:spChg chg="add del">
          <ac:chgData name="Eric Mehiel" userId="9bce7a5a-ec70-4796-8c09-0041cb593dd1" providerId="ADAL" clId="{65720B71-70A7-4C06-BB03-98388D98AA0A}" dt="2024-03-19T22:47:29.259" v="295" actId="22"/>
          <ac:spMkLst>
            <pc:docMk/>
            <pc:sldMk cId="2730601377" sldId="264"/>
            <ac:spMk id="10" creationId="{8660B892-F153-DCF8-6F8B-6D1AB54B822C}"/>
          </ac:spMkLst>
        </pc:spChg>
        <pc:spChg chg="add del">
          <ac:chgData name="Eric Mehiel" userId="9bce7a5a-ec70-4796-8c09-0041cb593dd1" providerId="ADAL" clId="{65720B71-70A7-4C06-BB03-98388D98AA0A}" dt="2024-03-19T22:48:02.786" v="300" actId="26606"/>
          <ac:spMkLst>
            <pc:docMk/>
            <pc:sldMk cId="2730601377" sldId="264"/>
            <ac:spMk id="16" creationId="{53F29798-D584-4792-9B62-3F5F5C36D619}"/>
          </ac:spMkLst>
        </pc:spChg>
        <pc:graphicFrameChg chg="add del mod">
          <ac:chgData name="Eric Mehiel" userId="9bce7a5a-ec70-4796-8c09-0041cb593dd1" providerId="ADAL" clId="{65720B71-70A7-4C06-BB03-98388D98AA0A}" dt="2024-03-19T22:48:11.018" v="303" actId="478"/>
          <ac:graphicFrameMkLst>
            <pc:docMk/>
            <pc:sldMk cId="2730601377" sldId="264"/>
            <ac:graphicFrameMk id="11" creationId="{0BCA3331-51B8-0B2F-FEA1-4CFE154421DC}"/>
          </ac:graphicFrameMkLst>
        </pc:graphicFrameChg>
        <pc:graphicFrameChg chg="add mod">
          <ac:chgData name="Eric Mehiel" userId="9bce7a5a-ec70-4796-8c09-0041cb593dd1" providerId="ADAL" clId="{65720B71-70A7-4C06-BB03-98388D98AA0A}" dt="2024-03-19T22:48:13.019" v="304"/>
          <ac:graphicFrameMkLst>
            <pc:docMk/>
            <pc:sldMk cId="2730601377" sldId="264"/>
            <ac:graphicFrameMk id="12" creationId="{07F60B36-6072-EB8E-F0EF-D848A6C5AE02}"/>
          </ac:graphicFrameMkLst>
        </pc:graphicFrameChg>
      </pc:sldChg>
      <pc:sldChg chg="modSp new mod">
        <pc:chgData name="Eric Mehiel" userId="9bce7a5a-ec70-4796-8c09-0041cb593dd1" providerId="ADAL" clId="{65720B71-70A7-4C06-BB03-98388D98AA0A}" dt="2024-03-19T22:49:12.811" v="367" actId="1035"/>
        <pc:sldMkLst>
          <pc:docMk/>
          <pc:sldMk cId="4093285064" sldId="265"/>
        </pc:sldMkLst>
        <pc:spChg chg="mod">
          <ac:chgData name="Eric Mehiel" userId="9bce7a5a-ec70-4796-8c09-0041cb593dd1" providerId="ADAL" clId="{65720B71-70A7-4C06-BB03-98388D98AA0A}" dt="2024-03-19T22:49:07.052" v="356" actId="1035"/>
          <ac:spMkLst>
            <pc:docMk/>
            <pc:sldMk cId="4093285064" sldId="265"/>
            <ac:spMk id="2" creationId="{F2FF2454-4C96-3014-B43B-288C5A292B05}"/>
          </ac:spMkLst>
        </pc:spChg>
        <pc:spChg chg="mod">
          <ac:chgData name="Eric Mehiel" userId="9bce7a5a-ec70-4796-8c09-0041cb593dd1" providerId="ADAL" clId="{65720B71-70A7-4C06-BB03-98388D98AA0A}" dt="2024-03-19T22:49:07.052" v="356" actId="1035"/>
          <ac:spMkLst>
            <pc:docMk/>
            <pc:sldMk cId="4093285064" sldId="265"/>
            <ac:spMk id="3" creationId="{48357A80-2CA4-7C15-7D2E-20D7BA96EBA2}"/>
          </ac:spMkLst>
        </pc:spChg>
        <pc:spChg chg="mod">
          <ac:chgData name="Eric Mehiel" userId="9bce7a5a-ec70-4796-8c09-0041cb593dd1" providerId="ADAL" clId="{65720B71-70A7-4C06-BB03-98388D98AA0A}" dt="2024-03-19T22:49:12.811" v="367" actId="1035"/>
          <ac:spMkLst>
            <pc:docMk/>
            <pc:sldMk cId="4093285064" sldId="265"/>
            <ac:spMk id="4" creationId="{99B17D89-09FA-C430-6B68-44E8ABA6BECD}"/>
          </ac:spMkLst>
        </pc:spChg>
      </pc:sldChg>
      <pc:sldChg chg="del">
        <pc:chgData name="Eric Mehiel" userId="9bce7a5a-ec70-4796-8c09-0041cb593dd1" providerId="ADAL" clId="{65720B71-70A7-4C06-BB03-98388D98AA0A}" dt="2024-03-19T22:38:32.466" v="13" actId="47"/>
        <pc:sldMkLst>
          <pc:docMk/>
          <pc:sldMk cId="4160838395" sldId="265"/>
        </pc:sldMkLst>
      </pc:sldChg>
      <pc:sldChg chg="del">
        <pc:chgData name="Eric Mehiel" userId="9bce7a5a-ec70-4796-8c09-0041cb593dd1" providerId="ADAL" clId="{65720B71-70A7-4C06-BB03-98388D98AA0A}" dt="2024-03-19T22:38:32.466" v="13" actId="47"/>
        <pc:sldMkLst>
          <pc:docMk/>
          <pc:sldMk cId="2196004608" sldId="266"/>
        </pc:sldMkLst>
      </pc:sldChg>
      <pc:sldChg chg="del">
        <pc:chgData name="Eric Mehiel" userId="9bce7a5a-ec70-4796-8c09-0041cb593dd1" providerId="ADAL" clId="{65720B71-70A7-4C06-BB03-98388D98AA0A}" dt="2024-03-19T22:38:32.466" v="13" actId="47"/>
        <pc:sldMkLst>
          <pc:docMk/>
          <pc:sldMk cId="3445137913" sldId="267"/>
        </pc:sldMkLst>
      </pc:sldChg>
      <pc:sldChg chg="del">
        <pc:chgData name="Eric Mehiel" userId="9bce7a5a-ec70-4796-8c09-0041cb593dd1" providerId="ADAL" clId="{65720B71-70A7-4C06-BB03-98388D98AA0A}" dt="2024-03-19T22:38:32.466" v="13" actId="47"/>
        <pc:sldMkLst>
          <pc:docMk/>
          <pc:sldMk cId="1793417914" sldId="269"/>
        </pc:sldMkLst>
      </pc:sldChg>
      <pc:sldChg chg="del">
        <pc:chgData name="Eric Mehiel" userId="9bce7a5a-ec70-4796-8c09-0041cb593dd1" providerId="ADAL" clId="{65720B71-70A7-4C06-BB03-98388D98AA0A}" dt="2024-03-19T22:38:32.466" v="13" actId="47"/>
        <pc:sldMkLst>
          <pc:docMk/>
          <pc:sldMk cId="2238301247" sldId="270"/>
        </pc:sldMkLst>
      </pc:sldChg>
      <pc:sldChg chg="del">
        <pc:chgData name="Eric Mehiel" userId="9bce7a5a-ec70-4796-8c09-0041cb593dd1" providerId="ADAL" clId="{65720B71-70A7-4C06-BB03-98388D98AA0A}" dt="2024-03-19T22:38:32.466" v="13" actId="47"/>
        <pc:sldMkLst>
          <pc:docMk/>
          <pc:sldMk cId="1701738078" sldId="271"/>
        </pc:sldMkLst>
      </pc:sldChg>
      <pc:sldChg chg="del">
        <pc:chgData name="Eric Mehiel" userId="9bce7a5a-ec70-4796-8c09-0041cb593dd1" providerId="ADAL" clId="{65720B71-70A7-4C06-BB03-98388D98AA0A}" dt="2024-03-19T22:38:32.466" v="13" actId="47"/>
        <pc:sldMkLst>
          <pc:docMk/>
          <pc:sldMk cId="659814169" sldId="272"/>
        </pc:sldMkLst>
      </pc:sldChg>
      <pc:sldChg chg="del">
        <pc:chgData name="Eric Mehiel" userId="9bce7a5a-ec70-4796-8c09-0041cb593dd1" providerId="ADAL" clId="{65720B71-70A7-4C06-BB03-98388D98AA0A}" dt="2024-03-19T22:38:32.466" v="13" actId="47"/>
        <pc:sldMkLst>
          <pc:docMk/>
          <pc:sldMk cId="648453861" sldId="273"/>
        </pc:sldMkLst>
      </pc:sldChg>
      <pc:sldChg chg="del">
        <pc:chgData name="Eric Mehiel" userId="9bce7a5a-ec70-4796-8c09-0041cb593dd1" providerId="ADAL" clId="{65720B71-70A7-4C06-BB03-98388D98AA0A}" dt="2024-03-19T22:38:32.466" v="13" actId="47"/>
        <pc:sldMkLst>
          <pc:docMk/>
          <pc:sldMk cId="3554848680" sldId="275"/>
        </pc:sldMkLst>
      </pc:sldChg>
      <pc:sldChg chg="del">
        <pc:chgData name="Eric Mehiel" userId="9bce7a5a-ec70-4796-8c09-0041cb593dd1" providerId="ADAL" clId="{65720B71-70A7-4C06-BB03-98388D98AA0A}" dt="2024-03-19T22:38:32.466" v="13" actId="47"/>
        <pc:sldMkLst>
          <pc:docMk/>
          <pc:sldMk cId="4166954264" sldId="276"/>
        </pc:sldMkLst>
      </pc:sldChg>
      <pc:sldChg chg="del">
        <pc:chgData name="Eric Mehiel" userId="9bce7a5a-ec70-4796-8c09-0041cb593dd1" providerId="ADAL" clId="{65720B71-70A7-4C06-BB03-98388D98AA0A}" dt="2024-03-19T22:38:32.466" v="13" actId="47"/>
        <pc:sldMkLst>
          <pc:docMk/>
          <pc:sldMk cId="992702773" sldId="277"/>
        </pc:sldMkLst>
      </pc:sldChg>
      <pc:sldChg chg="del">
        <pc:chgData name="Eric Mehiel" userId="9bce7a5a-ec70-4796-8c09-0041cb593dd1" providerId="ADAL" clId="{65720B71-70A7-4C06-BB03-98388D98AA0A}" dt="2024-03-19T22:38:32.466" v="13" actId="47"/>
        <pc:sldMkLst>
          <pc:docMk/>
          <pc:sldMk cId="3068451874" sldId="278"/>
        </pc:sldMkLst>
      </pc:sldChg>
      <pc:sldChg chg="del">
        <pc:chgData name="Eric Mehiel" userId="9bce7a5a-ec70-4796-8c09-0041cb593dd1" providerId="ADAL" clId="{65720B71-70A7-4C06-BB03-98388D98AA0A}" dt="2024-03-19T22:38:32.466" v="13" actId="47"/>
        <pc:sldMkLst>
          <pc:docMk/>
          <pc:sldMk cId="3140513548" sldId="279"/>
        </pc:sldMkLst>
      </pc:sldChg>
      <pc:sldChg chg="del">
        <pc:chgData name="Eric Mehiel" userId="9bce7a5a-ec70-4796-8c09-0041cb593dd1" providerId="ADAL" clId="{65720B71-70A7-4C06-BB03-98388D98AA0A}" dt="2024-03-19T22:38:32.466" v="13" actId="47"/>
        <pc:sldMkLst>
          <pc:docMk/>
          <pc:sldMk cId="270716669" sldId="280"/>
        </pc:sldMkLst>
      </pc:sldChg>
      <pc:sldChg chg="del">
        <pc:chgData name="Eric Mehiel" userId="9bce7a5a-ec70-4796-8c09-0041cb593dd1" providerId="ADAL" clId="{65720B71-70A7-4C06-BB03-98388D98AA0A}" dt="2024-03-19T22:38:32.466" v="13" actId="47"/>
        <pc:sldMkLst>
          <pc:docMk/>
          <pc:sldMk cId="3429828297" sldId="281"/>
        </pc:sldMkLst>
      </pc:sldChg>
      <pc:sldChg chg="del">
        <pc:chgData name="Eric Mehiel" userId="9bce7a5a-ec70-4796-8c09-0041cb593dd1" providerId="ADAL" clId="{65720B71-70A7-4C06-BB03-98388D98AA0A}" dt="2024-03-19T22:38:32.466" v="13" actId="47"/>
        <pc:sldMkLst>
          <pc:docMk/>
          <pc:sldMk cId="2868129565" sldId="282"/>
        </pc:sldMkLst>
      </pc:sldChg>
      <pc:sldChg chg="del">
        <pc:chgData name="Eric Mehiel" userId="9bce7a5a-ec70-4796-8c09-0041cb593dd1" providerId="ADAL" clId="{65720B71-70A7-4C06-BB03-98388D98AA0A}" dt="2024-03-19T22:38:32.466" v="13" actId="47"/>
        <pc:sldMkLst>
          <pc:docMk/>
          <pc:sldMk cId="1384977671"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9825E20-27D8-184F-8AD8-4483E64BE7F1}" type="datetimeFigureOut">
              <a:rPr lang="en-US" smtClean="0"/>
              <a:t>3/20/2024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842E2E7-ABF9-2F4D-AE95-832089EBB81B}" type="slidenum">
              <a:rPr lang="en-US" smtClean="0"/>
              <a:t>‹#›</a:t>
            </a:fld>
            <a:endParaRPr lang="en-US"/>
          </a:p>
        </p:txBody>
      </p:sp>
    </p:spTree>
    <p:extLst>
      <p:ext uri="{BB962C8B-B14F-4D97-AF65-F5344CB8AC3E}">
        <p14:creationId xmlns:p14="http://schemas.microsoft.com/office/powerpoint/2010/main" val="419955660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V1">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B2E4F1C-BC00-7043-9ECB-D12C6377D4EA}"/>
              </a:ext>
            </a:extLst>
          </p:cNvPr>
          <p:cNvSpPr/>
          <p:nvPr userDrawn="1"/>
        </p:nvSpPr>
        <p:spPr>
          <a:xfrm>
            <a:off x="-2326" y="4392656"/>
            <a:ext cx="9144000" cy="7847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4A0305-8BED-744C-BFDD-2D70480DB58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5757" y="4401365"/>
            <a:ext cx="2143269" cy="786933"/>
          </a:xfrm>
          <a:prstGeom prst="rect">
            <a:avLst/>
          </a:prstGeom>
        </p:spPr>
      </p:pic>
      <p:pic>
        <p:nvPicPr>
          <p:cNvPr id="7" name="Picture 6">
            <a:extLst>
              <a:ext uri="{FF2B5EF4-FFF2-40B4-BE49-F238E27FC236}">
                <a16:creationId xmlns:a16="http://schemas.microsoft.com/office/drawing/2014/main" id="{6DB45C66-74AB-854B-8AF3-3DE3D43269D5}"/>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16938" r="13015"/>
          <a:stretch/>
        </p:blipFill>
        <p:spPr>
          <a:xfrm>
            <a:off x="5789571" y="139148"/>
            <a:ext cx="3352103" cy="3945993"/>
          </a:xfrm>
          <a:prstGeom prst="rect">
            <a:avLst/>
          </a:prstGeom>
        </p:spPr>
      </p:pic>
      <p:sp>
        <p:nvSpPr>
          <p:cNvPr id="8" name="Rectangle 7">
            <a:extLst>
              <a:ext uri="{FF2B5EF4-FFF2-40B4-BE49-F238E27FC236}">
                <a16:creationId xmlns:a16="http://schemas.microsoft.com/office/drawing/2014/main" id="{3C927345-92E0-6643-B2EC-98A9107E0FAE}"/>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696A0DD-882B-3644-9BA2-16B068848C21}"/>
              </a:ext>
            </a:extLst>
          </p:cNvPr>
          <p:cNvCxnSpPr/>
          <p:nvPr userDrawn="1"/>
        </p:nvCxnSpPr>
        <p:spPr>
          <a:xfrm>
            <a:off x="583392" y="2584991"/>
            <a:ext cx="1216958" cy="0"/>
          </a:xfrm>
          <a:prstGeom prst="line">
            <a:avLst/>
          </a:prstGeom>
          <a:ln w="19050">
            <a:solidFill>
              <a:srgbClr val="C6924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8616694A-C243-8F48-B446-BF11A7C4541A}"/>
              </a:ext>
            </a:extLst>
          </p:cNvPr>
          <p:cNvSpPr>
            <a:spLocks noGrp="1"/>
          </p:cNvSpPr>
          <p:nvPr>
            <p:ph type="body" sz="quarter" idx="10" hasCustomPrompt="1"/>
          </p:nvPr>
        </p:nvSpPr>
        <p:spPr>
          <a:xfrm>
            <a:off x="473213" y="456399"/>
            <a:ext cx="4362450" cy="1963737"/>
          </a:xfrm>
        </p:spPr>
        <p:txBody>
          <a:bodyPr anchor="b">
            <a:normAutofit/>
          </a:bodyPr>
          <a:lstStyle>
            <a:lvl1pPr marL="0" indent="0">
              <a:lnSpc>
                <a:spcPts val="7000"/>
              </a:lnSpc>
              <a:spcBef>
                <a:spcPts val="0"/>
              </a:spcBef>
              <a:buNone/>
              <a:defRPr sz="6500" b="0" i="0" spc="300" baseline="0">
                <a:solidFill>
                  <a:schemeClr val="tx1"/>
                </a:solidFill>
                <a:latin typeface="Abolition" pitchFamily="2" charset="0"/>
              </a:defRPr>
            </a:lvl1pPr>
          </a:lstStyle>
          <a:p>
            <a:pPr lvl="0"/>
            <a:r>
              <a:rPr lang="en-US"/>
              <a:t>Title to </a:t>
            </a:r>
            <a:br>
              <a:rPr lang="en-US"/>
            </a:br>
            <a:r>
              <a:rPr lang="en-US"/>
              <a:t>go here</a:t>
            </a:r>
          </a:p>
        </p:txBody>
      </p:sp>
      <p:sp>
        <p:nvSpPr>
          <p:cNvPr id="18" name="Text Placeholder 17">
            <a:extLst>
              <a:ext uri="{FF2B5EF4-FFF2-40B4-BE49-F238E27FC236}">
                <a16:creationId xmlns:a16="http://schemas.microsoft.com/office/drawing/2014/main" id="{EC3529D2-738A-B444-ABB5-B8117680A6E1}"/>
              </a:ext>
            </a:extLst>
          </p:cNvPr>
          <p:cNvSpPr>
            <a:spLocks noGrp="1"/>
          </p:cNvSpPr>
          <p:nvPr>
            <p:ph type="body" sz="quarter" idx="11" hasCustomPrompt="1"/>
          </p:nvPr>
        </p:nvSpPr>
        <p:spPr>
          <a:xfrm>
            <a:off x="473214" y="2904119"/>
            <a:ext cx="4362450" cy="259868"/>
          </a:xfrm>
        </p:spPr>
        <p:txBody>
          <a:bodyPr anchor="ctr"/>
          <a:lstStyle>
            <a:lvl1pPr marL="0" indent="0">
              <a:lnSpc>
                <a:spcPts val="1880"/>
              </a:lnSpc>
              <a:spcBef>
                <a:spcPts val="0"/>
              </a:spcBef>
              <a:buNone/>
              <a:defRPr/>
            </a:lvl1pPr>
          </a:lstStyle>
          <a:p>
            <a:pPr lvl="0"/>
            <a:r>
              <a:rPr lang="en-US"/>
              <a:t>Subtitle / Presenter</a:t>
            </a:r>
          </a:p>
        </p:txBody>
      </p:sp>
    </p:spTree>
    <p:extLst>
      <p:ext uri="{BB962C8B-B14F-4D97-AF65-F5344CB8AC3E}">
        <p14:creationId xmlns:p14="http://schemas.microsoft.com/office/powerpoint/2010/main" val="31455805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628650" y="1538096"/>
            <a:ext cx="2081805"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628650" y="1902618"/>
            <a:ext cx="3429000" cy="2158304"/>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7" name="Text Placeholder 8">
            <a:extLst>
              <a:ext uri="{FF2B5EF4-FFF2-40B4-BE49-F238E27FC236}">
                <a16:creationId xmlns:a16="http://schemas.microsoft.com/office/drawing/2014/main" id="{1BE8467C-F8A0-0B46-954C-0CCA5AE188E5}"/>
              </a:ext>
            </a:extLst>
          </p:cNvPr>
          <p:cNvSpPr>
            <a:spLocks noGrp="1"/>
          </p:cNvSpPr>
          <p:nvPr>
            <p:ph type="body" sz="quarter" idx="19" hasCustomPrompt="1"/>
          </p:nvPr>
        </p:nvSpPr>
        <p:spPr>
          <a:xfrm>
            <a:off x="5086350" y="1538096"/>
            <a:ext cx="2081805"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5" name="Text Placeholder 3">
            <a:extLst>
              <a:ext uri="{FF2B5EF4-FFF2-40B4-BE49-F238E27FC236}">
                <a16:creationId xmlns:a16="http://schemas.microsoft.com/office/drawing/2014/main" id="{B764E411-936F-3044-8265-A066A2B83B67}"/>
              </a:ext>
            </a:extLst>
          </p:cNvPr>
          <p:cNvSpPr>
            <a:spLocks noGrp="1"/>
          </p:cNvSpPr>
          <p:nvPr>
            <p:ph type="body" sz="quarter" idx="20" hasCustomPrompt="1"/>
          </p:nvPr>
        </p:nvSpPr>
        <p:spPr>
          <a:xfrm>
            <a:off x="5086350" y="1902618"/>
            <a:ext cx="3429000" cy="2158304"/>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cxnSp>
        <p:nvCxnSpPr>
          <p:cNvPr id="19" name="Straight Connector 18">
            <a:extLst>
              <a:ext uri="{FF2B5EF4-FFF2-40B4-BE49-F238E27FC236}">
                <a16:creationId xmlns:a16="http://schemas.microsoft.com/office/drawing/2014/main" id="{7F7C988E-4FD1-F44B-8698-26D540F4924A}"/>
              </a:ext>
            </a:extLst>
          </p:cNvPr>
          <p:cNvCxnSpPr>
            <a:cxnSpLocks/>
          </p:cNvCxnSpPr>
          <p:nvPr userDrawn="1"/>
        </p:nvCxnSpPr>
        <p:spPr>
          <a:xfrm rot="16200000">
            <a:off x="3566161" y="2971685"/>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905959D2-BEEE-8D4C-8216-8C05C61B75DC}"/>
              </a:ext>
            </a:extLst>
          </p:cNvPr>
          <p:cNvSpPr>
            <a:spLocks noGrp="1"/>
          </p:cNvSpPr>
          <p:nvPr>
            <p:ph type="ftr" sz="quarter" idx="21"/>
          </p:nvPr>
        </p:nvSpPr>
        <p:spPr>
          <a:xfrm>
            <a:off x="5618900" y="4763334"/>
            <a:ext cx="3086100" cy="274637"/>
          </a:xfrm>
          <a:prstGeom prst="rect">
            <a:avLst/>
          </a:prstGeom>
        </p:spPr>
        <p:txBody>
          <a:bodyPr/>
          <a:lstStyle/>
          <a:p>
            <a:r>
              <a:rPr lang="en-US" dirty="0"/>
              <a:t>Aero 470 – Modeling and Simulation</a:t>
            </a:r>
          </a:p>
        </p:txBody>
      </p:sp>
      <p:sp>
        <p:nvSpPr>
          <p:cNvPr id="8" name="Slide Number Placeholder 7">
            <a:extLst>
              <a:ext uri="{FF2B5EF4-FFF2-40B4-BE49-F238E27FC236}">
                <a16:creationId xmlns:a16="http://schemas.microsoft.com/office/drawing/2014/main" id="{67AAF54B-C785-4346-9B7B-CA106BFE8CDB}"/>
              </a:ext>
            </a:extLst>
          </p:cNvPr>
          <p:cNvSpPr>
            <a:spLocks noGrp="1"/>
          </p:cNvSpPr>
          <p:nvPr>
            <p:ph type="sldNum" sz="quarter" idx="22"/>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990005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628650" y="1538096"/>
            <a:ext cx="2081805" cy="246774"/>
          </a:xfrm>
        </p:spPr>
        <p:txBody>
          <a:bodyPr>
            <a:noAutofit/>
          </a:bodyPr>
          <a:lstStyle>
            <a:lvl1pPr marL="0" indent="0" algn="ctr">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628650" y="1902618"/>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1" name="Text Placeholder 3">
            <a:extLst>
              <a:ext uri="{FF2B5EF4-FFF2-40B4-BE49-F238E27FC236}">
                <a16:creationId xmlns:a16="http://schemas.microsoft.com/office/drawing/2014/main" id="{EEBD7929-DCAA-9F42-A87C-7B5A76711BF6}"/>
              </a:ext>
            </a:extLst>
          </p:cNvPr>
          <p:cNvSpPr>
            <a:spLocks noGrp="1"/>
          </p:cNvSpPr>
          <p:nvPr>
            <p:ph type="body" sz="quarter" idx="17" hasCustomPrompt="1"/>
          </p:nvPr>
        </p:nvSpPr>
        <p:spPr>
          <a:xfrm>
            <a:off x="3540278" y="1902618"/>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3" name="Text Placeholder 3">
            <a:extLst>
              <a:ext uri="{FF2B5EF4-FFF2-40B4-BE49-F238E27FC236}">
                <a16:creationId xmlns:a16="http://schemas.microsoft.com/office/drawing/2014/main" id="{1684F489-4B0E-7447-8E87-1F18960C53D0}"/>
              </a:ext>
            </a:extLst>
          </p:cNvPr>
          <p:cNvSpPr>
            <a:spLocks noGrp="1"/>
          </p:cNvSpPr>
          <p:nvPr>
            <p:ph type="body" sz="quarter" idx="18" hasCustomPrompt="1"/>
          </p:nvPr>
        </p:nvSpPr>
        <p:spPr>
          <a:xfrm>
            <a:off x="6456575" y="1902618"/>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7" name="Text Placeholder 8">
            <a:extLst>
              <a:ext uri="{FF2B5EF4-FFF2-40B4-BE49-F238E27FC236}">
                <a16:creationId xmlns:a16="http://schemas.microsoft.com/office/drawing/2014/main" id="{1BE8467C-F8A0-0B46-954C-0CCA5AE188E5}"/>
              </a:ext>
            </a:extLst>
          </p:cNvPr>
          <p:cNvSpPr>
            <a:spLocks noGrp="1"/>
          </p:cNvSpPr>
          <p:nvPr>
            <p:ph type="body" sz="quarter" idx="19" hasCustomPrompt="1"/>
          </p:nvPr>
        </p:nvSpPr>
        <p:spPr>
          <a:xfrm>
            <a:off x="3531097" y="1538096"/>
            <a:ext cx="2081805" cy="246774"/>
          </a:xfrm>
        </p:spPr>
        <p:txBody>
          <a:bodyPr>
            <a:noAutofit/>
          </a:bodyPr>
          <a:lstStyle>
            <a:lvl1pPr marL="0" indent="0" algn="ctr">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8" name="Text Placeholder 8">
            <a:extLst>
              <a:ext uri="{FF2B5EF4-FFF2-40B4-BE49-F238E27FC236}">
                <a16:creationId xmlns:a16="http://schemas.microsoft.com/office/drawing/2014/main" id="{3DA5635F-177B-8C4B-A3DC-69876D820030}"/>
              </a:ext>
            </a:extLst>
          </p:cNvPr>
          <p:cNvSpPr>
            <a:spLocks noGrp="1"/>
          </p:cNvSpPr>
          <p:nvPr>
            <p:ph type="body" sz="quarter" idx="20" hasCustomPrompt="1"/>
          </p:nvPr>
        </p:nvSpPr>
        <p:spPr>
          <a:xfrm>
            <a:off x="6433544" y="1538096"/>
            <a:ext cx="2081805" cy="246774"/>
          </a:xfrm>
        </p:spPr>
        <p:txBody>
          <a:bodyPr>
            <a:noAutofit/>
          </a:bodyPr>
          <a:lstStyle>
            <a:lvl1pPr marL="0" indent="0" algn="ctr">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cxnSp>
        <p:nvCxnSpPr>
          <p:cNvPr id="19" name="Straight Connector 18">
            <a:extLst>
              <a:ext uri="{FF2B5EF4-FFF2-40B4-BE49-F238E27FC236}">
                <a16:creationId xmlns:a16="http://schemas.microsoft.com/office/drawing/2014/main" id="{67428C66-1F80-4C4D-BCD2-480123DFFAFE}"/>
              </a:ext>
            </a:extLst>
          </p:cNvPr>
          <p:cNvCxnSpPr>
            <a:cxnSpLocks/>
          </p:cNvCxnSpPr>
          <p:nvPr userDrawn="1"/>
        </p:nvCxnSpPr>
        <p:spPr>
          <a:xfrm rot="16200000">
            <a:off x="2108835" y="2981210"/>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5691CA-25BF-4244-8679-B624DA433733}"/>
              </a:ext>
            </a:extLst>
          </p:cNvPr>
          <p:cNvCxnSpPr>
            <a:cxnSpLocks/>
          </p:cNvCxnSpPr>
          <p:nvPr userDrawn="1"/>
        </p:nvCxnSpPr>
        <p:spPr>
          <a:xfrm rot="16200000">
            <a:off x="5023485" y="2981210"/>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B9763FDE-A720-A74F-88A3-418704C0C76E}"/>
              </a:ext>
            </a:extLst>
          </p:cNvPr>
          <p:cNvSpPr>
            <a:spLocks noGrp="1"/>
          </p:cNvSpPr>
          <p:nvPr>
            <p:ph type="ftr" sz="quarter" idx="21"/>
          </p:nvPr>
        </p:nvSpPr>
        <p:spPr>
          <a:xfrm>
            <a:off x="5618900" y="4763334"/>
            <a:ext cx="3086100" cy="274637"/>
          </a:xfrm>
          <a:prstGeom prst="rect">
            <a:avLst/>
          </a:prstGeom>
        </p:spPr>
        <p:txBody>
          <a:bodyPr/>
          <a:lstStyle/>
          <a:p>
            <a:r>
              <a:rPr lang="en-US" dirty="0"/>
              <a:t>Aero 470 – Modeling and Simulation</a:t>
            </a:r>
          </a:p>
        </p:txBody>
      </p:sp>
      <p:sp>
        <p:nvSpPr>
          <p:cNvPr id="6" name="Slide Number Placeholder 5">
            <a:extLst>
              <a:ext uri="{FF2B5EF4-FFF2-40B4-BE49-F238E27FC236}">
                <a16:creationId xmlns:a16="http://schemas.microsoft.com/office/drawing/2014/main" id="{6018CB42-5BE5-6847-AFF9-834D3CA91620}"/>
              </a:ext>
            </a:extLst>
          </p:cNvPr>
          <p:cNvSpPr>
            <a:spLocks noGrp="1"/>
          </p:cNvSpPr>
          <p:nvPr>
            <p:ph type="sldNum" sz="quarter" idx="22"/>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2874317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Custom Side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EA9E52-51FA-9F4C-9DB4-48F3FAA96946}"/>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E50C8D-7C8F-F44C-9245-C8E54948B279}"/>
              </a:ext>
            </a:extLst>
          </p:cNvPr>
          <p:cNvSpPr/>
          <p:nvPr userDrawn="1"/>
        </p:nvSpPr>
        <p:spPr>
          <a:xfrm>
            <a:off x="5895975" y="139148"/>
            <a:ext cx="3248023"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0157B452-A578-2C41-8127-5539B4BB1154}"/>
              </a:ext>
            </a:extLst>
          </p:cNvPr>
          <p:cNvSpPr>
            <a:spLocks noGrp="1"/>
          </p:cNvSpPr>
          <p:nvPr>
            <p:ph type="title" hasCustomPrompt="1"/>
          </p:nvPr>
        </p:nvSpPr>
        <p:spPr>
          <a:xfrm>
            <a:off x="628650" y="544435"/>
            <a:ext cx="4191209"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12" name="Text Placeholder 11">
            <a:extLst>
              <a:ext uri="{FF2B5EF4-FFF2-40B4-BE49-F238E27FC236}">
                <a16:creationId xmlns:a16="http://schemas.microsoft.com/office/drawing/2014/main" id="{839D716E-1CF3-9042-9DD1-4AAD039355C2}"/>
              </a:ext>
            </a:extLst>
          </p:cNvPr>
          <p:cNvSpPr>
            <a:spLocks noGrp="1"/>
          </p:cNvSpPr>
          <p:nvPr>
            <p:ph type="body" sz="quarter" idx="14" hasCustomPrompt="1"/>
          </p:nvPr>
        </p:nvSpPr>
        <p:spPr>
          <a:xfrm>
            <a:off x="628650" y="1817297"/>
            <a:ext cx="4191000" cy="2686327"/>
          </a:xfrm>
        </p:spPr>
        <p:txBody>
          <a:bodyPr/>
          <a:lstStyle>
            <a:lvl1pPr marL="0" marR="0" indent="0" algn="l" defTabSz="685800" rtl="0" eaLnBrk="1" fontAlgn="auto" latinLnBrk="0" hangingPunct="1">
              <a:lnSpc>
                <a:spcPts val="1680"/>
              </a:lnSpc>
              <a:spcBef>
                <a:spcPts val="750"/>
              </a:spcBef>
              <a:spcAft>
                <a:spcPts val="600"/>
              </a:spcAft>
              <a:buClrTx/>
              <a:buSzPct val="75000"/>
              <a:buFont typeface="Arial" panose="020B0604020202020204" pitchFamily="34" charset="0"/>
              <a:buNone/>
              <a:tabLst/>
              <a:defRPr/>
            </a:lvl1pPr>
          </a:lstStyle>
          <a:p>
            <a:pPr marL="0" marR="0" lvl="0" indent="0" algn="l" defTabSz="685800" rtl="0" eaLnBrk="1" fontAlgn="auto" latinLnBrk="0" hangingPunct="1">
              <a:lnSpc>
                <a:spcPct val="90000"/>
              </a:lnSpc>
              <a:spcBef>
                <a:spcPts val="750"/>
              </a:spcBef>
              <a:spcAft>
                <a:spcPts val="0"/>
              </a:spcAft>
              <a:buClrTx/>
              <a:buSzPct val="75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endParaRPr lang="en-US"/>
          </a:p>
        </p:txBody>
      </p:sp>
      <p:sp>
        <p:nvSpPr>
          <p:cNvPr id="15" name="Text Placeholder 8">
            <a:extLst>
              <a:ext uri="{FF2B5EF4-FFF2-40B4-BE49-F238E27FC236}">
                <a16:creationId xmlns:a16="http://schemas.microsoft.com/office/drawing/2014/main" id="{60522682-F92A-144E-938B-45336A63688D}"/>
              </a:ext>
            </a:extLst>
          </p:cNvPr>
          <p:cNvSpPr>
            <a:spLocks noGrp="1"/>
          </p:cNvSpPr>
          <p:nvPr>
            <p:ph type="body" sz="quarter" idx="13" hasCustomPrompt="1"/>
          </p:nvPr>
        </p:nvSpPr>
        <p:spPr>
          <a:xfrm>
            <a:off x="628650" y="1435188"/>
            <a:ext cx="4191000" cy="382110"/>
          </a:xfrm>
        </p:spPr>
        <p:txBody>
          <a:bodyPr>
            <a:normAutofit/>
          </a:bodyPr>
          <a:lstStyle>
            <a:lvl1pPr marL="0" indent="0" algn="l">
              <a:lnSpc>
                <a:spcPts val="2020"/>
              </a:lnSpc>
              <a:buNone/>
              <a:defRPr sz="1600" b="1" i="0" spc="50" baseline="0">
                <a:solidFill>
                  <a:schemeClr val="accent1"/>
                </a:solidFill>
                <a:latin typeface="Utopia Std Semibold" panose="02040503060506020204" pitchFamily="18" charset="77"/>
              </a:defRPr>
            </a:lvl1pPr>
          </a:lstStyle>
          <a:p>
            <a:pPr lvl="0"/>
            <a:r>
              <a:rPr lang="en-US"/>
              <a:t>Subhead Goes here</a:t>
            </a:r>
          </a:p>
        </p:txBody>
      </p:sp>
      <p:sp>
        <p:nvSpPr>
          <p:cNvPr id="4" name="Footer Placeholder 3">
            <a:extLst>
              <a:ext uri="{FF2B5EF4-FFF2-40B4-BE49-F238E27FC236}">
                <a16:creationId xmlns:a16="http://schemas.microsoft.com/office/drawing/2014/main" id="{5C2E424E-5889-7847-838F-5925BED8A912}"/>
              </a:ext>
            </a:extLst>
          </p:cNvPr>
          <p:cNvSpPr>
            <a:spLocks noGrp="1"/>
          </p:cNvSpPr>
          <p:nvPr>
            <p:ph type="ftr" sz="quarter" idx="15"/>
          </p:nvPr>
        </p:nvSpPr>
        <p:spPr>
          <a:xfrm>
            <a:off x="5618900" y="4763334"/>
            <a:ext cx="3086100" cy="274637"/>
          </a:xfrm>
          <a:prstGeom prst="rect">
            <a:avLst/>
          </a:prstGeom>
        </p:spPr>
        <p:txBody>
          <a:bodyPr/>
          <a:lstStyle/>
          <a:p>
            <a:r>
              <a:rPr lang="en-US" dirty="0"/>
              <a:t>Aero 470 – Modeling and Simulation</a:t>
            </a:r>
          </a:p>
        </p:txBody>
      </p:sp>
      <p:sp>
        <p:nvSpPr>
          <p:cNvPr id="5" name="Slide Number Placeholder 4">
            <a:extLst>
              <a:ext uri="{FF2B5EF4-FFF2-40B4-BE49-F238E27FC236}">
                <a16:creationId xmlns:a16="http://schemas.microsoft.com/office/drawing/2014/main" id="{EDC3CA1E-7A7E-DF47-984B-664CF3C08615}"/>
              </a:ext>
            </a:extLst>
          </p:cNvPr>
          <p:cNvSpPr>
            <a:spLocks noGrp="1"/>
          </p:cNvSpPr>
          <p:nvPr>
            <p:ph type="sldNum" sz="quarter" idx="16"/>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2546150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V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D299AF-B7C4-AB4D-BC54-733C75A44911}"/>
              </a:ext>
            </a:extLst>
          </p:cNvPr>
          <p:cNvSpPr/>
          <p:nvPr userDrawn="1"/>
        </p:nvSpPr>
        <p:spPr>
          <a:xfrm>
            <a:off x="0" y="116732"/>
            <a:ext cx="3320374"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A2F810-22CB-2B43-91C2-51FFAA2392A9}"/>
              </a:ext>
            </a:extLst>
          </p:cNvPr>
          <p:cNvSpPr>
            <a:spLocks noGrp="1"/>
          </p:cNvSpPr>
          <p:nvPr>
            <p:ph type="title" hasCustomPrompt="1"/>
          </p:nvPr>
        </p:nvSpPr>
        <p:spPr>
          <a:xfrm>
            <a:off x="418086" y="682052"/>
            <a:ext cx="2484202" cy="1464518"/>
          </a:xfrm>
        </p:spPr>
        <p:txBody>
          <a:bodyPr anchor="t"/>
          <a:lstStyle>
            <a:lvl1pPr>
              <a:defRPr sz="4400"/>
            </a:lvl1pPr>
          </a:lstStyle>
          <a:p>
            <a:r>
              <a:rPr lang="en-US"/>
              <a:t>Page title</a:t>
            </a:r>
          </a:p>
        </p:txBody>
      </p:sp>
      <p:sp>
        <p:nvSpPr>
          <p:cNvPr id="6" name="Rectangle 5">
            <a:extLst>
              <a:ext uri="{FF2B5EF4-FFF2-40B4-BE49-F238E27FC236}">
                <a16:creationId xmlns:a16="http://schemas.microsoft.com/office/drawing/2014/main" id="{53EA9E52-51FA-9F4C-9DB4-48F3FAA96946}"/>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E50C8D-7C8F-F44C-9245-C8E54948B279}"/>
              </a:ext>
            </a:extLst>
          </p:cNvPr>
          <p:cNvSpPr/>
          <p:nvPr userDrawn="1"/>
        </p:nvSpPr>
        <p:spPr>
          <a:xfrm>
            <a:off x="8841441" y="139148"/>
            <a:ext cx="302557"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9EB1531-8C6C-9547-9EC3-C6E24B848422}"/>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45063" t="25956" r="45411" b="58583"/>
          <a:stretch/>
        </p:blipFill>
        <p:spPr>
          <a:xfrm>
            <a:off x="674557" y="1672992"/>
            <a:ext cx="2645817" cy="2808217"/>
          </a:xfrm>
          <a:prstGeom prst="rect">
            <a:avLst/>
          </a:prstGeom>
        </p:spPr>
      </p:pic>
      <p:sp>
        <p:nvSpPr>
          <p:cNvPr id="8" name="Footer Placeholder 7">
            <a:extLst>
              <a:ext uri="{FF2B5EF4-FFF2-40B4-BE49-F238E27FC236}">
                <a16:creationId xmlns:a16="http://schemas.microsoft.com/office/drawing/2014/main" id="{EF4A1A05-EE43-614A-9F7E-27041F9BD6A4}"/>
              </a:ext>
            </a:extLst>
          </p:cNvPr>
          <p:cNvSpPr>
            <a:spLocks noGrp="1"/>
          </p:cNvSpPr>
          <p:nvPr>
            <p:ph type="ftr" sz="quarter" idx="10"/>
          </p:nvPr>
        </p:nvSpPr>
        <p:spPr>
          <a:xfrm>
            <a:off x="5618900" y="4763334"/>
            <a:ext cx="3086100" cy="274637"/>
          </a:xfrm>
          <a:prstGeom prst="rect">
            <a:avLst/>
          </a:prstGeom>
        </p:spPr>
        <p:txBody>
          <a:bodyPr/>
          <a:lstStyle/>
          <a:p>
            <a:r>
              <a:rPr lang="en-US" dirty="0"/>
              <a:t>Aero 470 – Modeling and Simulation</a:t>
            </a:r>
          </a:p>
        </p:txBody>
      </p:sp>
      <p:sp>
        <p:nvSpPr>
          <p:cNvPr id="9" name="Slide Number Placeholder 8">
            <a:extLst>
              <a:ext uri="{FF2B5EF4-FFF2-40B4-BE49-F238E27FC236}">
                <a16:creationId xmlns:a16="http://schemas.microsoft.com/office/drawing/2014/main" id="{327576B9-EA1D-964E-A0C5-373961445914}"/>
              </a:ext>
            </a:extLst>
          </p:cNvPr>
          <p:cNvSpPr>
            <a:spLocks noGrp="1"/>
          </p:cNvSpPr>
          <p:nvPr>
            <p:ph type="sldNum" sz="quarter" idx="11"/>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488500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6E82-E25B-CE41-A908-43BD2EC2B731}"/>
              </a:ext>
            </a:extLst>
          </p:cNvPr>
          <p:cNvSpPr>
            <a:spLocks noGrp="1"/>
          </p:cNvSpPr>
          <p:nvPr>
            <p:ph type="title" hasCustomPrompt="1"/>
          </p:nvPr>
        </p:nvSpPr>
        <p:spPr>
          <a:xfrm>
            <a:off x="398886" y="537738"/>
            <a:ext cx="4173114" cy="469175"/>
          </a:xfrm>
        </p:spPr>
        <p:txBody>
          <a:bodyPr/>
          <a:lstStyle>
            <a:lvl1pPr algn="l">
              <a:defRPr/>
            </a:lvl1pPr>
          </a:lstStyle>
          <a:p>
            <a:r>
              <a:rPr lang="en-US"/>
              <a:t>Page Title</a:t>
            </a:r>
          </a:p>
        </p:txBody>
      </p:sp>
      <p:sp>
        <p:nvSpPr>
          <p:cNvPr id="7" name="Text Placeholder 6">
            <a:extLst>
              <a:ext uri="{FF2B5EF4-FFF2-40B4-BE49-F238E27FC236}">
                <a16:creationId xmlns:a16="http://schemas.microsoft.com/office/drawing/2014/main" id="{65C5C3F7-814B-F644-B33E-D033B1334A69}"/>
              </a:ext>
            </a:extLst>
          </p:cNvPr>
          <p:cNvSpPr>
            <a:spLocks noGrp="1"/>
          </p:cNvSpPr>
          <p:nvPr>
            <p:ph type="body" sz="quarter" idx="13" hasCustomPrompt="1"/>
          </p:nvPr>
        </p:nvSpPr>
        <p:spPr>
          <a:xfrm>
            <a:off x="2662518" y="537738"/>
            <a:ext cx="6165476" cy="469175"/>
          </a:xfrm>
        </p:spPr>
        <p:txBody>
          <a:bodyPr anchor="ctr"/>
          <a:lstStyle>
            <a:lvl1pPr>
              <a:defRPr spc="50" baseline="0"/>
            </a:lvl1pPr>
          </a:lstStyle>
          <a:p>
            <a:pPr lvl="0"/>
            <a:r>
              <a:rPr lang="en-US"/>
              <a:t>SUBHEAD TO GO HERE</a:t>
            </a:r>
          </a:p>
        </p:txBody>
      </p:sp>
      <p:sp>
        <p:nvSpPr>
          <p:cNvPr id="5" name="Footer Placeholder 4">
            <a:extLst>
              <a:ext uri="{FF2B5EF4-FFF2-40B4-BE49-F238E27FC236}">
                <a16:creationId xmlns:a16="http://schemas.microsoft.com/office/drawing/2014/main" id="{11FE2933-6B02-0144-BF1A-69A51D5C0313}"/>
              </a:ext>
            </a:extLst>
          </p:cNvPr>
          <p:cNvSpPr>
            <a:spLocks noGrp="1"/>
          </p:cNvSpPr>
          <p:nvPr>
            <p:ph type="ftr" sz="quarter" idx="14"/>
          </p:nvPr>
        </p:nvSpPr>
        <p:spPr>
          <a:xfrm>
            <a:off x="5618900" y="4763334"/>
            <a:ext cx="3086100" cy="274637"/>
          </a:xfrm>
          <a:prstGeom prst="rect">
            <a:avLst/>
          </a:prstGeom>
        </p:spPr>
        <p:txBody>
          <a:bodyPr/>
          <a:lstStyle/>
          <a:p>
            <a:r>
              <a:rPr lang="en-US" dirty="0"/>
              <a:t>Aero 470 – Modeling and Simulation</a:t>
            </a:r>
          </a:p>
        </p:txBody>
      </p:sp>
      <p:sp>
        <p:nvSpPr>
          <p:cNvPr id="6" name="Slide Number Placeholder 5">
            <a:extLst>
              <a:ext uri="{FF2B5EF4-FFF2-40B4-BE49-F238E27FC236}">
                <a16:creationId xmlns:a16="http://schemas.microsoft.com/office/drawing/2014/main" id="{A2D18749-87A2-0341-9D35-5E74E8AB75D5}"/>
              </a:ext>
            </a:extLst>
          </p:cNvPr>
          <p:cNvSpPr>
            <a:spLocks noGrp="1"/>
          </p:cNvSpPr>
          <p:nvPr>
            <p:ph type="sldNum" sz="quarter" idx="15"/>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753103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Gallery, 6 or Custo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AA42E8-9C39-454E-ADD6-58C0005063C5}"/>
              </a:ext>
            </a:extLst>
          </p:cNvPr>
          <p:cNvSpPr/>
          <p:nvPr userDrawn="1"/>
        </p:nvSpPr>
        <p:spPr>
          <a:xfrm flipH="1">
            <a:off x="2983149" y="479897"/>
            <a:ext cx="6160850" cy="3949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latin typeface="Muli Regular" charset="0"/>
            </a:endParaRPr>
          </a:p>
        </p:txBody>
      </p:sp>
      <p:sp>
        <p:nvSpPr>
          <p:cNvPr id="9" name="Picture Placeholder 6">
            <a:extLst>
              <a:ext uri="{FF2B5EF4-FFF2-40B4-BE49-F238E27FC236}">
                <a16:creationId xmlns:a16="http://schemas.microsoft.com/office/drawing/2014/main" id="{9DB7D153-61A8-B34E-A15C-9B46F446BCA3}"/>
              </a:ext>
            </a:extLst>
          </p:cNvPr>
          <p:cNvSpPr>
            <a:spLocks noGrp="1" noChangeAspect="1"/>
          </p:cNvSpPr>
          <p:nvPr>
            <p:ph type="pic" sz="quarter" idx="19"/>
          </p:nvPr>
        </p:nvSpPr>
        <p:spPr>
          <a:xfrm>
            <a:off x="3519701" y="2474121"/>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0" name="Picture Placeholder 6">
            <a:extLst>
              <a:ext uri="{FF2B5EF4-FFF2-40B4-BE49-F238E27FC236}">
                <a16:creationId xmlns:a16="http://schemas.microsoft.com/office/drawing/2014/main" id="{7D336015-19B8-2247-9DF3-762298B05F56}"/>
              </a:ext>
            </a:extLst>
          </p:cNvPr>
          <p:cNvSpPr>
            <a:spLocks noGrp="1" noChangeAspect="1"/>
          </p:cNvSpPr>
          <p:nvPr>
            <p:ph type="pic" sz="quarter" idx="16"/>
          </p:nvPr>
        </p:nvSpPr>
        <p:spPr>
          <a:xfrm>
            <a:off x="3519702" y="969579"/>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1" name="Picture Placeholder 6">
            <a:extLst>
              <a:ext uri="{FF2B5EF4-FFF2-40B4-BE49-F238E27FC236}">
                <a16:creationId xmlns:a16="http://schemas.microsoft.com/office/drawing/2014/main" id="{0DE58043-A190-A54E-A57D-DB8D7710CA6E}"/>
              </a:ext>
            </a:extLst>
          </p:cNvPr>
          <p:cNvSpPr>
            <a:spLocks noGrp="1" noChangeAspect="1"/>
          </p:cNvSpPr>
          <p:nvPr>
            <p:ph type="pic" sz="quarter" idx="17"/>
          </p:nvPr>
        </p:nvSpPr>
        <p:spPr>
          <a:xfrm>
            <a:off x="5425619" y="971585"/>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2" name="Picture Placeholder 6">
            <a:extLst>
              <a:ext uri="{FF2B5EF4-FFF2-40B4-BE49-F238E27FC236}">
                <a16:creationId xmlns:a16="http://schemas.microsoft.com/office/drawing/2014/main" id="{21A2D792-C3A8-B94C-8D1A-FF993AF9B647}"/>
              </a:ext>
            </a:extLst>
          </p:cNvPr>
          <p:cNvSpPr>
            <a:spLocks noGrp="1" noChangeAspect="1"/>
          </p:cNvSpPr>
          <p:nvPr>
            <p:ph type="pic" sz="quarter" idx="18"/>
          </p:nvPr>
        </p:nvSpPr>
        <p:spPr>
          <a:xfrm>
            <a:off x="7331536" y="969579"/>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3" name="Picture Placeholder 6">
            <a:extLst>
              <a:ext uri="{FF2B5EF4-FFF2-40B4-BE49-F238E27FC236}">
                <a16:creationId xmlns:a16="http://schemas.microsoft.com/office/drawing/2014/main" id="{16F74465-B7AF-DC42-B0E0-DAEE3F794FD1}"/>
              </a:ext>
            </a:extLst>
          </p:cNvPr>
          <p:cNvSpPr>
            <a:spLocks noGrp="1" noChangeAspect="1"/>
          </p:cNvSpPr>
          <p:nvPr>
            <p:ph type="pic" sz="quarter" idx="20"/>
          </p:nvPr>
        </p:nvSpPr>
        <p:spPr>
          <a:xfrm>
            <a:off x="5425618" y="2474123"/>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4" name="Picture Placeholder 6">
            <a:extLst>
              <a:ext uri="{FF2B5EF4-FFF2-40B4-BE49-F238E27FC236}">
                <a16:creationId xmlns:a16="http://schemas.microsoft.com/office/drawing/2014/main" id="{09C94A2A-6979-4D49-945C-5C430721B087}"/>
              </a:ext>
            </a:extLst>
          </p:cNvPr>
          <p:cNvSpPr>
            <a:spLocks noGrp="1" noChangeAspect="1"/>
          </p:cNvSpPr>
          <p:nvPr>
            <p:ph type="pic" sz="quarter" idx="21"/>
          </p:nvPr>
        </p:nvSpPr>
        <p:spPr>
          <a:xfrm>
            <a:off x="7331535" y="2474122"/>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5" name="Title Placeholder 1">
            <a:extLst>
              <a:ext uri="{FF2B5EF4-FFF2-40B4-BE49-F238E27FC236}">
                <a16:creationId xmlns:a16="http://schemas.microsoft.com/office/drawing/2014/main" id="{7C63A3F1-3298-8C4D-984E-C388DD7476D4}"/>
              </a:ext>
            </a:extLst>
          </p:cNvPr>
          <p:cNvSpPr>
            <a:spLocks noGrp="1"/>
          </p:cNvSpPr>
          <p:nvPr>
            <p:ph type="title" hasCustomPrompt="1"/>
          </p:nvPr>
        </p:nvSpPr>
        <p:spPr>
          <a:xfrm>
            <a:off x="301798" y="479897"/>
            <a:ext cx="2331155" cy="1342179"/>
          </a:xfrm>
          <a:prstGeom prst="rect">
            <a:avLst/>
          </a:prstGeom>
        </p:spPr>
        <p:txBody>
          <a:bodyPr vert="horz" lIns="91440" tIns="45720" rIns="91440" bIns="45720" rtlCol="0" anchor="t">
            <a:noAutofit/>
          </a:bodyPr>
          <a:lstStyle>
            <a:lvl1pPr algn="l">
              <a:defRPr/>
            </a:lvl1pPr>
          </a:lstStyle>
          <a:p>
            <a:r>
              <a:rPr lang="en-US"/>
              <a:t>Page Title</a:t>
            </a:r>
          </a:p>
        </p:txBody>
      </p:sp>
      <p:sp>
        <p:nvSpPr>
          <p:cNvPr id="16" name="Text Placeholder 18">
            <a:extLst>
              <a:ext uri="{FF2B5EF4-FFF2-40B4-BE49-F238E27FC236}">
                <a16:creationId xmlns:a16="http://schemas.microsoft.com/office/drawing/2014/main" id="{9B350A66-F079-A443-A6E6-F4E8B55CB8BA}"/>
              </a:ext>
            </a:extLst>
          </p:cNvPr>
          <p:cNvSpPr>
            <a:spLocks noGrp="1"/>
          </p:cNvSpPr>
          <p:nvPr>
            <p:ph type="body" sz="quarter" idx="15" hasCustomPrompt="1"/>
          </p:nvPr>
        </p:nvSpPr>
        <p:spPr>
          <a:xfrm>
            <a:off x="301798" y="1398494"/>
            <a:ext cx="2331155" cy="3069802"/>
          </a:xfrm>
        </p:spPr>
        <p:txBody>
          <a:bodyPr>
            <a:normAutofit/>
          </a:bodyPr>
          <a:lstStyle>
            <a:lvl1pPr marL="285750" indent="-194310" algn="l">
              <a:lnSpc>
                <a:spcPts val="1720"/>
              </a:lnSpc>
              <a:spcAft>
                <a:spcPts val="300"/>
              </a:spcAft>
              <a:buFont typeface="Arial" panose="020B0604020202020204" pitchFamily="34" charset="0"/>
              <a:buChar char="•"/>
              <a:defRPr sz="13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p>
          <a:p>
            <a:pPr lvl="0"/>
            <a:r>
              <a:rPr lang="en-US" err="1"/>
              <a:t>Sollicitudin</a:t>
            </a:r>
            <a:r>
              <a:rPr lang="en-US"/>
              <a:t> </a:t>
            </a:r>
            <a:r>
              <a:rPr lang="en-US" err="1"/>
              <a:t>tempor</a:t>
            </a:r>
            <a:r>
              <a:rPr lang="en-US"/>
              <a:t> id </a:t>
            </a:r>
            <a:br>
              <a:rPr lang="en-US"/>
            </a:br>
            <a:r>
              <a:rPr lang="en-US" err="1"/>
              <a:t>eu</a:t>
            </a:r>
            <a:r>
              <a:rPr lang="en-US"/>
              <a:t> </a:t>
            </a:r>
            <a:r>
              <a:rPr lang="en-US" err="1"/>
              <a:t>nisl</a:t>
            </a:r>
            <a:r>
              <a:rPr lang="en-US"/>
              <a:t> </a:t>
            </a:r>
            <a:r>
              <a:rPr lang="en-US" err="1"/>
              <a:t>nunc</a:t>
            </a:r>
            <a:r>
              <a:rPr lang="en-US"/>
              <a:t> mi ipsum </a:t>
            </a:r>
            <a:r>
              <a:rPr lang="en-US" err="1"/>
              <a:t>faucibus</a:t>
            </a:r>
            <a:r>
              <a:rPr lang="en-US"/>
              <a:t>.</a:t>
            </a:r>
          </a:p>
        </p:txBody>
      </p:sp>
      <p:sp>
        <p:nvSpPr>
          <p:cNvPr id="4" name="Footer Placeholder 3">
            <a:extLst>
              <a:ext uri="{FF2B5EF4-FFF2-40B4-BE49-F238E27FC236}">
                <a16:creationId xmlns:a16="http://schemas.microsoft.com/office/drawing/2014/main" id="{BD16ABDF-2326-9E45-8E5D-9E5FC6E22C90}"/>
              </a:ext>
            </a:extLst>
          </p:cNvPr>
          <p:cNvSpPr>
            <a:spLocks noGrp="1"/>
          </p:cNvSpPr>
          <p:nvPr>
            <p:ph type="ftr" sz="quarter" idx="22"/>
          </p:nvPr>
        </p:nvSpPr>
        <p:spPr>
          <a:xfrm>
            <a:off x="5618900" y="4763334"/>
            <a:ext cx="3086100" cy="274637"/>
          </a:xfrm>
          <a:prstGeom prst="rect">
            <a:avLst/>
          </a:prstGeom>
        </p:spPr>
        <p:txBody>
          <a:bodyPr/>
          <a:lstStyle/>
          <a:p>
            <a:r>
              <a:rPr lang="en-US" dirty="0"/>
              <a:t>Aero 470 – Modeling and Simulation</a:t>
            </a:r>
          </a:p>
        </p:txBody>
      </p:sp>
      <p:sp>
        <p:nvSpPr>
          <p:cNvPr id="5" name="Slide Number Placeholder 4">
            <a:extLst>
              <a:ext uri="{FF2B5EF4-FFF2-40B4-BE49-F238E27FC236}">
                <a16:creationId xmlns:a16="http://schemas.microsoft.com/office/drawing/2014/main" id="{7C81559F-D07E-9448-A48A-3FAC38248852}"/>
              </a:ext>
            </a:extLst>
          </p:cNvPr>
          <p:cNvSpPr>
            <a:spLocks noGrp="1"/>
          </p:cNvSpPr>
          <p:nvPr>
            <p:ph type="sldNum" sz="quarter" idx="23"/>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607916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Gallery,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8DBE99-52AB-F04F-930B-3FC4609BFACD}"/>
              </a:ext>
            </a:extLst>
          </p:cNvPr>
          <p:cNvSpPr/>
          <p:nvPr userDrawn="1"/>
        </p:nvSpPr>
        <p:spPr>
          <a:xfrm>
            <a:off x="0" y="1"/>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0" y="336912"/>
            <a:ext cx="7886700" cy="469175"/>
          </a:xfrm>
          <a:prstGeom prst="rect">
            <a:avLst/>
          </a:prstGeom>
        </p:spPr>
        <p:txBody>
          <a:bodyPr vert="horz" lIns="91440" tIns="45720" rIns="91440" bIns="45720" rtlCol="0" anchor="ctr">
            <a:noAutofit/>
          </a:bodyPr>
          <a:lstStyle/>
          <a:p>
            <a:r>
              <a:rPr lang="en-US"/>
              <a:t>Page title</a:t>
            </a:r>
          </a:p>
        </p:txBody>
      </p:sp>
      <p:sp>
        <p:nvSpPr>
          <p:cNvPr id="7" name="Rectangle 6">
            <a:extLst>
              <a:ext uri="{FF2B5EF4-FFF2-40B4-BE49-F238E27FC236}">
                <a16:creationId xmlns:a16="http://schemas.microsoft.com/office/drawing/2014/main" id="{4963AF38-E211-6242-BDED-D2C0F25B71E7}"/>
              </a:ext>
            </a:extLst>
          </p:cNvPr>
          <p:cNvSpPr/>
          <p:nvPr userDrawn="1"/>
        </p:nvSpPr>
        <p:spPr>
          <a:xfrm>
            <a:off x="0" y="4000501"/>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DC74FF91-56F8-4041-8084-DCA6FE3768A6}"/>
              </a:ext>
            </a:extLst>
          </p:cNvPr>
          <p:cNvSpPr>
            <a:spLocks noGrp="1"/>
          </p:cNvSpPr>
          <p:nvPr>
            <p:ph type="pic" sz="quarter" idx="10"/>
          </p:nvPr>
        </p:nvSpPr>
        <p:spPr>
          <a:xfrm>
            <a:off x="620280" y="1704616"/>
            <a:ext cx="1874520" cy="1871663"/>
          </a:xfrm>
          <a:solidFill>
            <a:schemeClr val="bg1">
              <a:lumMod val="85000"/>
            </a:schemeClr>
          </a:solidFill>
        </p:spPr>
        <p:txBody>
          <a:bodyPr/>
          <a:lstStyle>
            <a:lvl1pPr marL="0" indent="0" algn="ctr">
              <a:buNone/>
              <a:defRPr/>
            </a:lvl1pPr>
          </a:lstStyle>
          <a:p>
            <a:endParaRPr lang="en-US"/>
          </a:p>
        </p:txBody>
      </p:sp>
      <p:sp>
        <p:nvSpPr>
          <p:cNvPr id="10" name="Picture Placeholder 8">
            <a:extLst>
              <a:ext uri="{FF2B5EF4-FFF2-40B4-BE49-F238E27FC236}">
                <a16:creationId xmlns:a16="http://schemas.microsoft.com/office/drawing/2014/main" id="{9890E7C6-6DB0-2747-A517-8DEE6CDE9DAF}"/>
              </a:ext>
            </a:extLst>
          </p:cNvPr>
          <p:cNvSpPr>
            <a:spLocks noGrp="1"/>
          </p:cNvSpPr>
          <p:nvPr>
            <p:ph type="pic" sz="quarter" idx="11"/>
          </p:nvPr>
        </p:nvSpPr>
        <p:spPr>
          <a:xfrm>
            <a:off x="2626179" y="1704616"/>
            <a:ext cx="1871663" cy="1871663"/>
          </a:xfrm>
          <a:solidFill>
            <a:schemeClr val="bg1">
              <a:lumMod val="85000"/>
            </a:schemeClr>
          </a:solidFill>
        </p:spPr>
        <p:txBody>
          <a:bodyPr/>
          <a:lstStyle>
            <a:lvl1pPr marL="0" indent="0" algn="ctr">
              <a:buNone/>
              <a:defRPr/>
            </a:lvl1pPr>
          </a:lstStyle>
          <a:p>
            <a:endParaRPr lang="en-US"/>
          </a:p>
        </p:txBody>
      </p:sp>
      <p:sp>
        <p:nvSpPr>
          <p:cNvPr id="11" name="Picture Placeholder 8">
            <a:extLst>
              <a:ext uri="{FF2B5EF4-FFF2-40B4-BE49-F238E27FC236}">
                <a16:creationId xmlns:a16="http://schemas.microsoft.com/office/drawing/2014/main" id="{770EB97E-35CF-6846-8293-859346561647}"/>
              </a:ext>
            </a:extLst>
          </p:cNvPr>
          <p:cNvSpPr>
            <a:spLocks noGrp="1"/>
          </p:cNvSpPr>
          <p:nvPr>
            <p:ph type="pic" sz="quarter" idx="12"/>
          </p:nvPr>
        </p:nvSpPr>
        <p:spPr>
          <a:xfrm>
            <a:off x="4637790" y="1704616"/>
            <a:ext cx="1871663" cy="1871663"/>
          </a:xfrm>
          <a:solidFill>
            <a:schemeClr val="bg1">
              <a:lumMod val="85000"/>
            </a:schemeClr>
          </a:solidFill>
        </p:spPr>
        <p:txBody>
          <a:bodyPr/>
          <a:lstStyle>
            <a:lvl1pPr marL="0" indent="0" algn="ctr">
              <a:buNone/>
              <a:defRPr/>
            </a:lvl1pPr>
          </a:lstStyle>
          <a:p>
            <a:endParaRPr lang="en-US"/>
          </a:p>
        </p:txBody>
      </p:sp>
      <p:sp>
        <p:nvSpPr>
          <p:cNvPr id="12" name="Picture Placeholder 8">
            <a:extLst>
              <a:ext uri="{FF2B5EF4-FFF2-40B4-BE49-F238E27FC236}">
                <a16:creationId xmlns:a16="http://schemas.microsoft.com/office/drawing/2014/main" id="{B67E2AC7-593C-1A48-9B8F-BCBC2F014AE8}"/>
              </a:ext>
            </a:extLst>
          </p:cNvPr>
          <p:cNvSpPr>
            <a:spLocks noGrp="1"/>
          </p:cNvSpPr>
          <p:nvPr>
            <p:ph type="pic" sz="quarter" idx="13"/>
          </p:nvPr>
        </p:nvSpPr>
        <p:spPr>
          <a:xfrm>
            <a:off x="6642259" y="1704615"/>
            <a:ext cx="1871663" cy="1871663"/>
          </a:xfrm>
          <a:solidFill>
            <a:schemeClr val="bg1">
              <a:lumMod val="85000"/>
            </a:schemeClr>
          </a:solidFill>
        </p:spPr>
        <p:txBody>
          <a:bodyPr/>
          <a:lstStyle>
            <a:lvl1pPr marL="0" indent="0" algn="ctr">
              <a:buNone/>
              <a:defRPr/>
            </a:lvl1pPr>
          </a:lstStyle>
          <a:p>
            <a:endParaRPr lang="en-US"/>
          </a:p>
        </p:txBody>
      </p:sp>
      <p:sp>
        <p:nvSpPr>
          <p:cNvPr id="13" name="Rectangle 12">
            <a:extLst>
              <a:ext uri="{FF2B5EF4-FFF2-40B4-BE49-F238E27FC236}">
                <a16:creationId xmlns:a16="http://schemas.microsoft.com/office/drawing/2014/main" id="{D23DA595-6767-6E47-88AB-C69BAECFD82E}"/>
              </a:ext>
            </a:extLst>
          </p:cNvPr>
          <p:cNvSpPr/>
          <p:nvPr userDrawn="1"/>
        </p:nvSpPr>
        <p:spPr>
          <a:xfrm>
            <a:off x="62028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0F9943-07F2-8149-AEE3-39D76BFF5AD7}"/>
              </a:ext>
            </a:extLst>
          </p:cNvPr>
          <p:cNvSpPr/>
          <p:nvPr userDrawn="1"/>
        </p:nvSpPr>
        <p:spPr>
          <a:xfrm>
            <a:off x="262475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1F5B73-4FB9-BA4B-84DD-9FC6B4AC685B}"/>
              </a:ext>
            </a:extLst>
          </p:cNvPr>
          <p:cNvSpPr/>
          <p:nvPr userDrawn="1"/>
        </p:nvSpPr>
        <p:spPr>
          <a:xfrm>
            <a:off x="4636361"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F7F1AE-1B0E-1142-BDE6-15F85C0D8411}"/>
              </a:ext>
            </a:extLst>
          </p:cNvPr>
          <p:cNvSpPr/>
          <p:nvPr userDrawn="1"/>
        </p:nvSpPr>
        <p:spPr>
          <a:xfrm>
            <a:off x="664083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604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nfo gallery,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8DBE99-52AB-F04F-930B-3FC4609BFACD}"/>
              </a:ext>
            </a:extLst>
          </p:cNvPr>
          <p:cNvSpPr/>
          <p:nvPr userDrawn="1"/>
        </p:nvSpPr>
        <p:spPr>
          <a:xfrm>
            <a:off x="0" y="1"/>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0" y="336912"/>
            <a:ext cx="7886700" cy="469175"/>
          </a:xfrm>
          <a:prstGeom prst="rect">
            <a:avLst/>
          </a:prstGeom>
        </p:spPr>
        <p:txBody>
          <a:bodyPr vert="horz" lIns="91440" tIns="45720" rIns="91440" bIns="45720" rtlCol="0" anchor="ctr">
            <a:noAutofit/>
          </a:bodyPr>
          <a:lstStyle/>
          <a:p>
            <a:r>
              <a:rPr lang="en-US"/>
              <a:t>Page Title</a:t>
            </a:r>
          </a:p>
        </p:txBody>
      </p:sp>
      <p:sp>
        <p:nvSpPr>
          <p:cNvPr id="7" name="Rectangle 6">
            <a:extLst>
              <a:ext uri="{FF2B5EF4-FFF2-40B4-BE49-F238E27FC236}">
                <a16:creationId xmlns:a16="http://schemas.microsoft.com/office/drawing/2014/main" id="{4963AF38-E211-6242-BDED-D2C0F25B71E7}"/>
              </a:ext>
            </a:extLst>
          </p:cNvPr>
          <p:cNvSpPr/>
          <p:nvPr userDrawn="1"/>
        </p:nvSpPr>
        <p:spPr>
          <a:xfrm>
            <a:off x="0" y="4017764"/>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3DA595-6767-6E47-88AB-C69BAECFD82E}"/>
              </a:ext>
            </a:extLst>
          </p:cNvPr>
          <p:cNvSpPr/>
          <p:nvPr userDrawn="1"/>
        </p:nvSpPr>
        <p:spPr>
          <a:xfrm>
            <a:off x="620280"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0F9943-07F2-8149-AEE3-39D76BFF5AD7}"/>
              </a:ext>
            </a:extLst>
          </p:cNvPr>
          <p:cNvSpPr/>
          <p:nvPr userDrawn="1"/>
        </p:nvSpPr>
        <p:spPr>
          <a:xfrm>
            <a:off x="2630726"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1F5B73-4FB9-BA4B-84DD-9FC6B4AC685B}"/>
              </a:ext>
            </a:extLst>
          </p:cNvPr>
          <p:cNvSpPr/>
          <p:nvPr userDrawn="1"/>
        </p:nvSpPr>
        <p:spPr>
          <a:xfrm>
            <a:off x="4629792"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F7F1AE-1B0E-1142-BDE6-15F85C0D8411}"/>
              </a:ext>
            </a:extLst>
          </p:cNvPr>
          <p:cNvSpPr/>
          <p:nvPr userDrawn="1"/>
        </p:nvSpPr>
        <p:spPr>
          <a:xfrm>
            <a:off x="6645604"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3C0AB91-AE22-8F4F-B0BC-99D98181E680}"/>
              </a:ext>
            </a:extLst>
          </p:cNvPr>
          <p:cNvSpPr/>
          <p:nvPr userDrawn="1"/>
        </p:nvSpPr>
        <p:spPr>
          <a:xfrm>
            <a:off x="619077"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F2F4F1-A0CE-194A-99F7-2918509C6C49}"/>
              </a:ext>
            </a:extLst>
          </p:cNvPr>
          <p:cNvSpPr/>
          <p:nvPr userDrawn="1"/>
        </p:nvSpPr>
        <p:spPr>
          <a:xfrm>
            <a:off x="2629523"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B3E50DA-7B8F-6A49-A19F-6956D1A26B7F}"/>
              </a:ext>
            </a:extLst>
          </p:cNvPr>
          <p:cNvSpPr/>
          <p:nvPr userDrawn="1"/>
        </p:nvSpPr>
        <p:spPr>
          <a:xfrm>
            <a:off x="4628589"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8AAEC86-254A-974D-8B29-05FD6132BC2D}"/>
              </a:ext>
            </a:extLst>
          </p:cNvPr>
          <p:cNvSpPr/>
          <p:nvPr userDrawn="1"/>
        </p:nvSpPr>
        <p:spPr>
          <a:xfrm>
            <a:off x="6644401"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3604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fo Gallery, Custom">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2B5AD87-CC57-C14A-90CC-6DE93EAE48A0}"/>
              </a:ext>
            </a:extLst>
          </p:cNvPr>
          <p:cNvSpPr/>
          <p:nvPr userDrawn="1"/>
        </p:nvSpPr>
        <p:spPr>
          <a:xfrm>
            <a:off x="0" y="1142999"/>
            <a:ext cx="9144000" cy="28747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0" y="421557"/>
            <a:ext cx="7886700" cy="469175"/>
          </a:xfrm>
          <a:prstGeom prst="rect">
            <a:avLst/>
          </a:prstGeom>
        </p:spPr>
        <p:txBody>
          <a:bodyPr vert="horz" lIns="91440" tIns="45720" rIns="91440" bIns="45720" rtlCol="0" anchor="ctr">
            <a:noAutofit/>
          </a:bodyPr>
          <a:lstStyle/>
          <a:p>
            <a:r>
              <a:rPr lang="en-US"/>
              <a:t>Page Title</a:t>
            </a:r>
          </a:p>
        </p:txBody>
      </p:sp>
      <p:sp>
        <p:nvSpPr>
          <p:cNvPr id="4" name="Footer Placeholder 3">
            <a:extLst>
              <a:ext uri="{FF2B5EF4-FFF2-40B4-BE49-F238E27FC236}">
                <a16:creationId xmlns:a16="http://schemas.microsoft.com/office/drawing/2014/main" id="{D12ECBA7-0A4E-A44A-8F84-264B7C320419}"/>
              </a:ext>
            </a:extLst>
          </p:cNvPr>
          <p:cNvSpPr>
            <a:spLocks noGrp="1"/>
          </p:cNvSpPr>
          <p:nvPr>
            <p:ph type="ftr" sz="quarter" idx="10"/>
          </p:nvPr>
        </p:nvSpPr>
        <p:spPr>
          <a:xfrm>
            <a:off x="5618900" y="4763334"/>
            <a:ext cx="3086100" cy="274637"/>
          </a:xfrm>
          <a:prstGeom prst="rect">
            <a:avLst/>
          </a:prstGeom>
        </p:spPr>
        <p:txBody>
          <a:bodyPr/>
          <a:lstStyle/>
          <a:p>
            <a:r>
              <a:rPr lang="en-US" dirty="0"/>
              <a:t>Aero 470 – Modeling and Simulation</a:t>
            </a:r>
          </a:p>
        </p:txBody>
      </p:sp>
      <p:sp>
        <p:nvSpPr>
          <p:cNvPr id="5" name="Slide Number Placeholder 4">
            <a:extLst>
              <a:ext uri="{FF2B5EF4-FFF2-40B4-BE49-F238E27FC236}">
                <a16:creationId xmlns:a16="http://schemas.microsoft.com/office/drawing/2014/main" id="{2271750B-6A57-6F4A-BAED-0846F139119B}"/>
              </a:ext>
            </a:extLst>
          </p:cNvPr>
          <p:cNvSpPr>
            <a:spLocks noGrp="1"/>
          </p:cNvSpPr>
          <p:nvPr>
            <p:ph type="sldNum" sz="quarter" idx="11"/>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1221431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825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V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B2E4F1C-BC00-7043-9ECB-D12C6377D4EA}"/>
              </a:ext>
            </a:extLst>
          </p:cNvPr>
          <p:cNvSpPr/>
          <p:nvPr userDrawn="1"/>
        </p:nvSpPr>
        <p:spPr>
          <a:xfrm>
            <a:off x="-2326" y="4392656"/>
            <a:ext cx="9144000" cy="7847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4A0305-8BED-744C-BFDD-2D70480DB58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5757" y="4401365"/>
            <a:ext cx="2143269" cy="786933"/>
          </a:xfrm>
          <a:prstGeom prst="rect">
            <a:avLst/>
          </a:prstGeom>
        </p:spPr>
      </p:pic>
      <p:sp>
        <p:nvSpPr>
          <p:cNvPr id="8" name="Rectangle 7">
            <a:extLst>
              <a:ext uri="{FF2B5EF4-FFF2-40B4-BE49-F238E27FC236}">
                <a16:creationId xmlns:a16="http://schemas.microsoft.com/office/drawing/2014/main" id="{3C927345-92E0-6643-B2EC-98A9107E0FAE}"/>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696A0DD-882B-3644-9BA2-16B068848C21}"/>
              </a:ext>
            </a:extLst>
          </p:cNvPr>
          <p:cNvCxnSpPr/>
          <p:nvPr userDrawn="1"/>
        </p:nvCxnSpPr>
        <p:spPr>
          <a:xfrm>
            <a:off x="583392" y="2584991"/>
            <a:ext cx="1216958" cy="0"/>
          </a:xfrm>
          <a:prstGeom prst="line">
            <a:avLst/>
          </a:prstGeom>
          <a:ln w="19050">
            <a:solidFill>
              <a:srgbClr val="C6924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4187F09-6BA9-B341-B448-935BCDE3C36A}"/>
              </a:ext>
            </a:extLst>
          </p:cNvPr>
          <p:cNvSpPr/>
          <p:nvPr userDrawn="1"/>
        </p:nvSpPr>
        <p:spPr>
          <a:xfrm>
            <a:off x="453803" y="1044020"/>
            <a:ext cx="4110446" cy="2300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8616694A-C243-8F48-B446-BF11A7C4541A}"/>
              </a:ext>
            </a:extLst>
          </p:cNvPr>
          <p:cNvSpPr>
            <a:spLocks noGrp="1"/>
          </p:cNvSpPr>
          <p:nvPr>
            <p:ph type="body" sz="quarter" idx="10" hasCustomPrompt="1"/>
          </p:nvPr>
        </p:nvSpPr>
        <p:spPr>
          <a:xfrm>
            <a:off x="684580" y="1095101"/>
            <a:ext cx="3648892" cy="1937251"/>
          </a:xfrm>
        </p:spPr>
        <p:txBody>
          <a:bodyPr anchor="b">
            <a:normAutofit/>
          </a:bodyPr>
          <a:lstStyle>
            <a:lvl1pPr marL="0" indent="0">
              <a:lnSpc>
                <a:spcPts val="7000"/>
              </a:lnSpc>
              <a:spcBef>
                <a:spcPts val="0"/>
              </a:spcBef>
              <a:buNone/>
              <a:defRPr sz="6500" b="0" i="0" spc="300" baseline="0">
                <a:solidFill>
                  <a:schemeClr val="tx1"/>
                </a:solidFill>
                <a:latin typeface="Abolition" pitchFamily="2" charset="0"/>
              </a:defRPr>
            </a:lvl1pPr>
          </a:lstStyle>
          <a:p>
            <a:pPr lvl="0"/>
            <a:r>
              <a:rPr lang="en-US"/>
              <a:t>Title to </a:t>
            </a:r>
            <a:br>
              <a:rPr lang="en-US"/>
            </a:br>
            <a:r>
              <a:rPr lang="en-US"/>
              <a:t>go Here</a:t>
            </a:r>
          </a:p>
        </p:txBody>
      </p:sp>
      <p:sp>
        <p:nvSpPr>
          <p:cNvPr id="22" name="Rectangle 21">
            <a:extLst>
              <a:ext uri="{FF2B5EF4-FFF2-40B4-BE49-F238E27FC236}">
                <a16:creationId xmlns:a16="http://schemas.microsoft.com/office/drawing/2014/main" id="{5C2EB5F1-41D5-4C44-BE0D-D66A379E78F6}"/>
              </a:ext>
            </a:extLst>
          </p:cNvPr>
          <p:cNvSpPr/>
          <p:nvPr userDrawn="1"/>
        </p:nvSpPr>
        <p:spPr>
          <a:xfrm>
            <a:off x="684580" y="3157393"/>
            <a:ext cx="3648892" cy="383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EC3529D2-738A-B444-ABB5-B8117680A6E1}"/>
              </a:ext>
            </a:extLst>
          </p:cNvPr>
          <p:cNvSpPr>
            <a:spLocks noGrp="1"/>
          </p:cNvSpPr>
          <p:nvPr>
            <p:ph type="body" sz="quarter" idx="11" hasCustomPrompt="1"/>
          </p:nvPr>
        </p:nvSpPr>
        <p:spPr>
          <a:xfrm>
            <a:off x="719195" y="3223360"/>
            <a:ext cx="3459212" cy="245773"/>
          </a:xfrm>
        </p:spPr>
        <p:txBody>
          <a:bodyPr anchor="ctr">
            <a:normAutofit/>
          </a:bodyPr>
          <a:lstStyle>
            <a:lvl1pPr marL="0" indent="0">
              <a:lnSpc>
                <a:spcPts val="1880"/>
              </a:lnSpc>
              <a:spcBef>
                <a:spcPts val="0"/>
              </a:spcBef>
              <a:buNone/>
              <a:defRPr sz="1400">
                <a:solidFill>
                  <a:schemeClr val="bg1"/>
                </a:solidFill>
              </a:defRPr>
            </a:lvl1pPr>
          </a:lstStyle>
          <a:p>
            <a:pPr lvl="0"/>
            <a:r>
              <a:rPr lang="en-US"/>
              <a:t>Subtitle / Presenter</a:t>
            </a:r>
          </a:p>
        </p:txBody>
      </p:sp>
    </p:spTree>
    <p:extLst>
      <p:ext uri="{BB962C8B-B14F-4D97-AF65-F5344CB8AC3E}">
        <p14:creationId xmlns:p14="http://schemas.microsoft.com/office/powerpoint/2010/main" val="7008068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3369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3">
    <p:bg>
      <p:bgPr>
        <a:solidFill>
          <a:schemeClr val="accent5"/>
        </a:solidFill>
        <a:effectLst/>
      </p:bgPr>
    </p:bg>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194FCFE-F54C-7841-BBA7-187F1D4E0648}"/>
              </a:ext>
            </a:extLst>
          </p:cNvPr>
          <p:cNvSpPr/>
          <p:nvPr userDrawn="1"/>
        </p:nvSpPr>
        <p:spPr>
          <a:xfrm>
            <a:off x="0" y="0"/>
            <a:ext cx="9144001" cy="5143500"/>
          </a:xfrm>
          <a:prstGeom prst="triangle">
            <a:avLst>
              <a:gd name="adj" fmla="val 100000"/>
            </a:avLst>
          </a:prstGeom>
          <a:gradFill flip="none" rotWithShape="1">
            <a:gsLst>
              <a:gs pos="0">
                <a:schemeClr val="accent5">
                  <a:lumMod val="40000"/>
                  <a:lumOff val="60000"/>
                </a:schemeClr>
              </a:gs>
              <a:gs pos="20000">
                <a:schemeClr val="accent5">
                  <a:lumMod val="60000"/>
                  <a:lumOff val="40000"/>
                </a:schemeClr>
              </a:gs>
              <a:gs pos="50000">
                <a:schemeClr val="accent5">
                  <a:lumMod val="75000"/>
                </a:schemeClr>
              </a:gs>
              <a:gs pos="68000">
                <a:schemeClr val="accent5">
                  <a:lumMod val="5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051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4">
    <p:bg>
      <p:bgPr>
        <a:solidFill>
          <a:schemeClr val="accent1"/>
        </a:solidFill>
        <a:effectLst/>
      </p:bgPr>
    </p:bg>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194FCFE-F54C-7841-BBA7-187F1D4E0648}"/>
              </a:ext>
            </a:extLst>
          </p:cNvPr>
          <p:cNvSpPr/>
          <p:nvPr userDrawn="1"/>
        </p:nvSpPr>
        <p:spPr>
          <a:xfrm>
            <a:off x="0" y="0"/>
            <a:ext cx="9144001" cy="5143500"/>
          </a:xfrm>
          <a:prstGeom prst="triangle">
            <a:avLst>
              <a:gd name="adj" fmla="val 100000"/>
            </a:avLst>
          </a:prstGeom>
          <a:gradFill flip="none" rotWithShape="1">
            <a:gsLst>
              <a:gs pos="0">
                <a:schemeClr val="accent1">
                  <a:lumMod val="60000"/>
                  <a:lumOff val="40000"/>
                </a:schemeClr>
              </a:gs>
              <a:gs pos="19000">
                <a:schemeClr val="accent1">
                  <a:alpha val="75000"/>
                  <a:lumMod val="90000"/>
                  <a:lumOff val="10000"/>
                </a:schemeClr>
              </a:gs>
              <a:gs pos="50000">
                <a:schemeClr val="accent1">
                  <a:lumMod val="75000"/>
                </a:schemeClr>
              </a:gs>
              <a:gs pos="68000">
                <a:schemeClr val="accent1">
                  <a:lumMod val="5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08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V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90FA72-606D-D64D-BB6E-BF3DF61F828B}"/>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45063" t="25956" r="45411" b="58583"/>
          <a:stretch/>
        </p:blipFill>
        <p:spPr>
          <a:xfrm>
            <a:off x="5480022" y="506252"/>
            <a:ext cx="3661652" cy="3886404"/>
          </a:xfrm>
          <a:prstGeom prst="rect">
            <a:avLst/>
          </a:prstGeom>
        </p:spPr>
      </p:pic>
      <p:pic>
        <p:nvPicPr>
          <p:cNvPr id="13" name="Picture 12">
            <a:extLst>
              <a:ext uri="{FF2B5EF4-FFF2-40B4-BE49-F238E27FC236}">
                <a16:creationId xmlns:a16="http://schemas.microsoft.com/office/drawing/2014/main" id="{13870095-E196-7646-9F04-CD4BE1D325C9}"/>
              </a:ext>
            </a:extLst>
          </p:cNvPr>
          <p:cNvPicPr>
            <a:picLocks noChangeAspect="1"/>
          </p:cNvPicPr>
          <p:nvPr userDrawn="1"/>
        </p:nvPicPr>
        <p:blipFill rotWithShape="1">
          <a:blip r:embed="rId3" cstate="print">
            <a:alphaModFix amt="45000"/>
            <a:extLst>
              <a:ext uri="{28A0092B-C50C-407E-A947-70E740481C1C}">
                <a14:useLocalDpi xmlns:a14="http://schemas.microsoft.com/office/drawing/2010/main"/>
              </a:ext>
            </a:extLst>
          </a:blip>
          <a:srcRect l="44310" t="67464" r="48405" b="25155"/>
          <a:stretch/>
        </p:blipFill>
        <p:spPr>
          <a:xfrm>
            <a:off x="0" y="0"/>
            <a:ext cx="2800528" cy="1855167"/>
          </a:xfrm>
          <a:prstGeom prst="rect">
            <a:avLst/>
          </a:prstGeom>
        </p:spPr>
      </p:pic>
      <p:sp>
        <p:nvSpPr>
          <p:cNvPr id="12" name="Rectangle 11">
            <a:extLst>
              <a:ext uri="{FF2B5EF4-FFF2-40B4-BE49-F238E27FC236}">
                <a16:creationId xmlns:a16="http://schemas.microsoft.com/office/drawing/2014/main" id="{6B2E4F1C-BC00-7043-9ECB-D12C6377D4EA}"/>
              </a:ext>
            </a:extLst>
          </p:cNvPr>
          <p:cNvSpPr/>
          <p:nvPr userDrawn="1"/>
        </p:nvSpPr>
        <p:spPr>
          <a:xfrm>
            <a:off x="0" y="4392656"/>
            <a:ext cx="9144000" cy="7847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6905453-34F2-9946-BBC8-8554FABAC41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6741" y="4556253"/>
            <a:ext cx="1801299" cy="457524"/>
          </a:xfrm>
          <a:prstGeom prst="rect">
            <a:avLst/>
          </a:prstGeom>
        </p:spPr>
      </p:pic>
      <p:sp>
        <p:nvSpPr>
          <p:cNvPr id="16" name="Text Placeholder 1">
            <a:extLst>
              <a:ext uri="{FF2B5EF4-FFF2-40B4-BE49-F238E27FC236}">
                <a16:creationId xmlns:a16="http://schemas.microsoft.com/office/drawing/2014/main" id="{CF383971-5B93-4F4F-BE50-345940E02FBE}"/>
              </a:ext>
            </a:extLst>
          </p:cNvPr>
          <p:cNvSpPr>
            <a:spLocks noGrp="1"/>
          </p:cNvSpPr>
          <p:nvPr>
            <p:ph type="body" sz="quarter" idx="11" hasCustomPrompt="1"/>
          </p:nvPr>
        </p:nvSpPr>
        <p:spPr>
          <a:xfrm>
            <a:off x="684579" y="3297967"/>
            <a:ext cx="3459212" cy="256747"/>
          </a:xfrm>
        </p:spPr>
        <p:txBody>
          <a:bodyPr anchor="ctr">
            <a:noAutofit/>
          </a:bodyPr>
          <a:lstStyle>
            <a:lvl1pPr marL="0" indent="0">
              <a:lnSpc>
                <a:spcPts val="1880"/>
              </a:lnSpc>
              <a:spcBef>
                <a:spcPts val="0"/>
              </a:spcBef>
              <a:buNone/>
              <a:defRPr sz="1400">
                <a:solidFill>
                  <a:schemeClr val="accent1"/>
                </a:solidFill>
              </a:defRPr>
            </a:lvl1pPr>
          </a:lstStyle>
          <a:p>
            <a:r>
              <a:rPr lang="en-US"/>
              <a:t>Subhead / Presenter</a:t>
            </a:r>
          </a:p>
        </p:txBody>
      </p:sp>
      <p:sp>
        <p:nvSpPr>
          <p:cNvPr id="17" name="Text Placeholder 2">
            <a:extLst>
              <a:ext uri="{FF2B5EF4-FFF2-40B4-BE49-F238E27FC236}">
                <a16:creationId xmlns:a16="http://schemas.microsoft.com/office/drawing/2014/main" id="{433A8898-4FB1-0249-8F8A-1D26E96A83A3}"/>
              </a:ext>
            </a:extLst>
          </p:cNvPr>
          <p:cNvSpPr>
            <a:spLocks noGrp="1"/>
          </p:cNvSpPr>
          <p:nvPr>
            <p:ph type="body" sz="quarter" idx="10" hasCustomPrompt="1"/>
          </p:nvPr>
        </p:nvSpPr>
        <p:spPr>
          <a:xfrm>
            <a:off x="684579" y="839564"/>
            <a:ext cx="4506187" cy="2324422"/>
          </a:xfrm>
        </p:spPr>
        <p:txBody>
          <a:bodyPr>
            <a:noAutofit/>
          </a:bodyPr>
          <a:lstStyle>
            <a:lvl1pPr marL="0" indent="0">
              <a:lnSpc>
                <a:spcPts val="8700"/>
              </a:lnSpc>
              <a:spcBef>
                <a:spcPts val="0"/>
              </a:spcBef>
              <a:buNone/>
              <a:defRPr sz="8500" b="0" i="0">
                <a:latin typeface="Abolition" pitchFamily="2" charset="0"/>
              </a:defRPr>
            </a:lvl1pPr>
          </a:lstStyle>
          <a:p>
            <a:pPr>
              <a:lnSpc>
                <a:spcPts val="8800"/>
              </a:lnSpc>
            </a:pPr>
            <a:r>
              <a:rPr lang="en-US" sz="8500"/>
              <a:t>Title to </a:t>
            </a:r>
            <a:br>
              <a:rPr lang="en-US" sz="8500"/>
            </a:br>
            <a:r>
              <a:rPr lang="en-US" sz="8500"/>
              <a:t>Go Here</a:t>
            </a:r>
          </a:p>
        </p:txBody>
      </p:sp>
    </p:spTree>
    <p:extLst>
      <p:ext uri="{BB962C8B-B14F-4D97-AF65-F5344CB8AC3E}">
        <p14:creationId xmlns:p14="http://schemas.microsoft.com/office/powerpoint/2010/main" val="33338786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er Green">
    <p:bg>
      <p:bgRef idx="1001">
        <a:schemeClr val="bg1"/>
      </p:bgRef>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CE0D07B-C2E4-C644-90AF-440D283DAB21}"/>
              </a:ext>
            </a:extLst>
          </p:cNvPr>
          <p:cNvSpPr>
            <a:spLocks noGrp="1"/>
          </p:cNvSpPr>
          <p:nvPr>
            <p:ph type="title" hasCustomPrompt="1"/>
          </p:nvPr>
        </p:nvSpPr>
        <p:spPr>
          <a:xfrm>
            <a:off x="504260" y="34796"/>
            <a:ext cx="8034621" cy="2251187"/>
          </a:xfrm>
          <a:ln>
            <a:noFill/>
          </a:ln>
        </p:spPr>
        <p:txBody>
          <a:bodyPr>
            <a:noAutofit/>
          </a:bodyPr>
          <a:lstStyle>
            <a:lvl1pPr algn="l">
              <a:defRPr sz="4800" spc="300">
                <a:latin typeface="Abolition" pitchFamily="2" charset="0"/>
              </a:defRPr>
            </a:lvl1pPr>
          </a:lstStyle>
          <a:p>
            <a:r>
              <a:rPr lang="en-US"/>
              <a:t>Section Break</a:t>
            </a:r>
          </a:p>
        </p:txBody>
      </p:sp>
      <p:cxnSp>
        <p:nvCxnSpPr>
          <p:cNvPr id="14" name="Straight Connector 13">
            <a:extLst>
              <a:ext uri="{FF2B5EF4-FFF2-40B4-BE49-F238E27FC236}">
                <a16:creationId xmlns:a16="http://schemas.microsoft.com/office/drawing/2014/main" id="{728F8307-4C4B-6443-ACF1-41CB053457E3}"/>
              </a:ext>
            </a:extLst>
          </p:cNvPr>
          <p:cNvCxnSpPr/>
          <p:nvPr userDrawn="1"/>
        </p:nvCxnSpPr>
        <p:spPr>
          <a:xfrm>
            <a:off x="605118" y="591655"/>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E2F6D8-C540-8E4C-B7F4-6A07B5B2D99C}"/>
              </a:ext>
            </a:extLst>
          </p:cNvPr>
          <p:cNvCxnSpPr/>
          <p:nvPr userDrawn="1"/>
        </p:nvCxnSpPr>
        <p:spPr>
          <a:xfrm>
            <a:off x="605118" y="1698797"/>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5401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Breaker Gray">
    <p:bg>
      <p:bgPr>
        <a:solidFill>
          <a:schemeClr val="accent6"/>
        </a:solidFill>
        <a:effectLst/>
      </p:bgPr>
    </p:bg>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770749DD-4C88-474C-A8FE-1D8232AF8DE5}"/>
              </a:ext>
            </a:extLst>
          </p:cNvPr>
          <p:cNvSpPr>
            <a:spLocks noGrp="1"/>
          </p:cNvSpPr>
          <p:nvPr>
            <p:ph type="title" hasCustomPrompt="1"/>
          </p:nvPr>
        </p:nvSpPr>
        <p:spPr>
          <a:xfrm>
            <a:off x="504260" y="34796"/>
            <a:ext cx="8034621" cy="2251187"/>
          </a:xfrm>
          <a:ln>
            <a:noFill/>
          </a:ln>
        </p:spPr>
        <p:txBody>
          <a:bodyPr>
            <a:noAutofit/>
          </a:bodyPr>
          <a:lstStyle>
            <a:lvl1pPr algn="l">
              <a:defRPr sz="4800" spc="300">
                <a:latin typeface="Abolition" pitchFamily="2" charset="0"/>
              </a:defRPr>
            </a:lvl1pPr>
          </a:lstStyle>
          <a:p>
            <a:r>
              <a:rPr lang="en-US"/>
              <a:t>Section Break</a:t>
            </a:r>
          </a:p>
        </p:txBody>
      </p:sp>
      <p:cxnSp>
        <p:nvCxnSpPr>
          <p:cNvPr id="6" name="Straight Connector 5">
            <a:extLst>
              <a:ext uri="{FF2B5EF4-FFF2-40B4-BE49-F238E27FC236}">
                <a16:creationId xmlns:a16="http://schemas.microsoft.com/office/drawing/2014/main" id="{2B309716-98B0-DE43-BA19-29BD610C7EB2}"/>
              </a:ext>
            </a:extLst>
          </p:cNvPr>
          <p:cNvCxnSpPr/>
          <p:nvPr userDrawn="1"/>
        </p:nvCxnSpPr>
        <p:spPr>
          <a:xfrm>
            <a:off x="605118" y="591655"/>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1A89B-40C8-5744-9E65-2FC77BC156CD}"/>
              </a:ext>
            </a:extLst>
          </p:cNvPr>
          <p:cNvCxnSpPr/>
          <p:nvPr userDrawn="1"/>
        </p:nvCxnSpPr>
        <p:spPr>
          <a:xfrm>
            <a:off x="605118" y="1698797"/>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30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1 Image">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D943BAF3-7A31-4B45-9099-035BC373E673}"/>
              </a:ext>
            </a:extLst>
          </p:cNvPr>
          <p:cNvSpPr>
            <a:spLocks noGrp="1"/>
          </p:cNvSpPr>
          <p:nvPr>
            <p:ph type="body" sz="quarter" idx="15" hasCustomPrompt="1"/>
          </p:nvPr>
        </p:nvSpPr>
        <p:spPr>
          <a:xfrm>
            <a:off x="308283" y="1711787"/>
            <a:ext cx="4898717" cy="2819182"/>
          </a:xfrm>
        </p:spPr>
        <p:txBody>
          <a:bodyPr>
            <a:noAutofit/>
          </a:bodyPr>
          <a:lstStyle>
            <a:lvl1pPr marL="0" indent="0">
              <a:lnSpc>
                <a:spcPts val="1820"/>
              </a:lnSpc>
              <a:spcAft>
                <a:spcPts val="600"/>
              </a:spcAft>
              <a:buNone/>
              <a:defRPr sz="1400" spc="20" baseline="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p:txBody>
      </p:sp>
      <p:sp>
        <p:nvSpPr>
          <p:cNvPr id="22" name="Picture Placeholder 21">
            <a:extLst>
              <a:ext uri="{FF2B5EF4-FFF2-40B4-BE49-F238E27FC236}">
                <a16:creationId xmlns:a16="http://schemas.microsoft.com/office/drawing/2014/main" id="{F99D334D-2533-6E48-9EF8-BE59D29480EF}"/>
              </a:ext>
            </a:extLst>
          </p:cNvPr>
          <p:cNvSpPr>
            <a:spLocks noGrp="1"/>
          </p:cNvSpPr>
          <p:nvPr>
            <p:ph type="pic" sz="quarter" idx="16"/>
          </p:nvPr>
        </p:nvSpPr>
        <p:spPr>
          <a:xfrm>
            <a:off x="5497246" y="1062913"/>
            <a:ext cx="3341688" cy="2891181"/>
          </a:xfrm>
          <a:solidFill>
            <a:schemeClr val="bg1">
              <a:lumMod val="85000"/>
            </a:schemeClr>
          </a:solidFill>
        </p:spPr>
        <p:txBody>
          <a:bodyPr wrap="none">
            <a:noAutofit/>
          </a:bodyPr>
          <a:lstStyle>
            <a:lvl1pPr>
              <a:defRPr>
                <a:noFill/>
              </a:defRPr>
            </a:lvl1pPr>
          </a:lstStyle>
          <a:p>
            <a:endParaRPr lang="en-US"/>
          </a:p>
        </p:txBody>
      </p:sp>
      <p:sp>
        <p:nvSpPr>
          <p:cNvPr id="13" name="Rectangle 12">
            <a:extLst>
              <a:ext uri="{FF2B5EF4-FFF2-40B4-BE49-F238E27FC236}">
                <a16:creationId xmlns:a16="http://schemas.microsoft.com/office/drawing/2014/main" id="{213F1E70-23C0-764B-8E97-AD7C6DA9B00D}"/>
              </a:ext>
            </a:extLst>
          </p:cNvPr>
          <p:cNvSpPr/>
          <p:nvPr userDrawn="1"/>
        </p:nvSpPr>
        <p:spPr>
          <a:xfrm>
            <a:off x="5494738" y="951264"/>
            <a:ext cx="3346704" cy="1373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703EBDAC-B5B3-6F4C-9420-6C96C4E74BDA}"/>
              </a:ext>
            </a:extLst>
          </p:cNvPr>
          <p:cNvSpPr>
            <a:spLocks noGrp="1"/>
          </p:cNvSpPr>
          <p:nvPr>
            <p:ph type="title" hasCustomPrompt="1"/>
          </p:nvPr>
        </p:nvSpPr>
        <p:spPr>
          <a:xfrm>
            <a:off x="302558" y="466416"/>
            <a:ext cx="4898717" cy="518478"/>
          </a:xfrm>
          <a:prstGeom prst="rect">
            <a:avLst/>
          </a:prstGeom>
        </p:spPr>
        <p:txBody>
          <a:bodyPr vert="horz" lIns="91440" tIns="45720" rIns="91440" bIns="45720" rtlCol="0" anchor="ctr">
            <a:noAutofit/>
          </a:bodyPr>
          <a:lstStyle>
            <a:lvl1pPr algn="l">
              <a:defRPr/>
            </a:lvl1pPr>
          </a:lstStyle>
          <a:p>
            <a:r>
              <a:rPr lang="en-US"/>
              <a:t>Page Title</a:t>
            </a:r>
          </a:p>
        </p:txBody>
      </p:sp>
      <p:sp>
        <p:nvSpPr>
          <p:cNvPr id="9" name="Text Placeholder 8">
            <a:extLst>
              <a:ext uri="{FF2B5EF4-FFF2-40B4-BE49-F238E27FC236}">
                <a16:creationId xmlns:a16="http://schemas.microsoft.com/office/drawing/2014/main" id="{016C8243-B7BC-DC4F-90A7-7EA801AC9FF7}"/>
              </a:ext>
            </a:extLst>
          </p:cNvPr>
          <p:cNvSpPr>
            <a:spLocks noGrp="1"/>
          </p:cNvSpPr>
          <p:nvPr>
            <p:ph type="body" sz="quarter" idx="13" hasCustomPrompt="1"/>
          </p:nvPr>
        </p:nvSpPr>
        <p:spPr>
          <a:xfrm>
            <a:off x="308284" y="1329677"/>
            <a:ext cx="4898716" cy="382110"/>
          </a:xfrm>
        </p:spPr>
        <p:txBody>
          <a:bodyPr>
            <a:noAutofit/>
          </a:bodyPr>
          <a:lstStyle>
            <a:lvl1pPr marL="0" indent="0" algn="l">
              <a:lnSpc>
                <a:spcPts val="2020"/>
              </a:lnSpc>
              <a:buNone/>
              <a:defRPr sz="1600" b="1" i="0" spc="50" baseline="0">
                <a:solidFill>
                  <a:srgbClr val="BD8B13"/>
                </a:solidFill>
                <a:latin typeface="Utopia Std Semibold" panose="02040503060506020204" pitchFamily="18" charset="77"/>
              </a:defRPr>
            </a:lvl1pPr>
          </a:lstStyle>
          <a:p>
            <a:pPr lvl="0"/>
            <a:r>
              <a:rPr lang="en-US"/>
              <a:t>Subhead Goes here</a:t>
            </a:r>
          </a:p>
        </p:txBody>
      </p:sp>
      <p:sp>
        <p:nvSpPr>
          <p:cNvPr id="7" name="Footer Placeholder 6">
            <a:extLst>
              <a:ext uri="{FF2B5EF4-FFF2-40B4-BE49-F238E27FC236}">
                <a16:creationId xmlns:a16="http://schemas.microsoft.com/office/drawing/2014/main" id="{8AC1DF36-2526-8D40-854C-D53DB4595CDC}"/>
              </a:ext>
            </a:extLst>
          </p:cNvPr>
          <p:cNvSpPr>
            <a:spLocks noGrp="1"/>
          </p:cNvSpPr>
          <p:nvPr>
            <p:ph type="ftr" sz="quarter" idx="17"/>
          </p:nvPr>
        </p:nvSpPr>
        <p:spPr>
          <a:xfrm>
            <a:off x="5618900" y="4763334"/>
            <a:ext cx="3086100" cy="274637"/>
          </a:xfrm>
          <a:prstGeom prst="rect">
            <a:avLst/>
          </a:prstGeom>
        </p:spPr>
        <p:txBody>
          <a:bodyPr/>
          <a:lstStyle/>
          <a:p>
            <a:r>
              <a:rPr lang="en-US" dirty="0"/>
              <a:t>Aero 470 – Modeling and Simulation</a:t>
            </a:r>
          </a:p>
        </p:txBody>
      </p:sp>
      <p:sp>
        <p:nvSpPr>
          <p:cNvPr id="10" name="Slide Number Placeholder 9">
            <a:extLst>
              <a:ext uri="{FF2B5EF4-FFF2-40B4-BE49-F238E27FC236}">
                <a16:creationId xmlns:a16="http://schemas.microsoft.com/office/drawing/2014/main" id="{9D4A67AE-6F12-344F-8718-33C755B55C68}"/>
              </a:ext>
            </a:extLst>
          </p:cNvPr>
          <p:cNvSpPr>
            <a:spLocks noGrp="1"/>
          </p:cNvSpPr>
          <p:nvPr>
            <p:ph type="sldNum" sz="quarter" idx="18"/>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136748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1465322" y="1435188"/>
            <a:ext cx="5856515" cy="382110"/>
          </a:xfrm>
        </p:spPr>
        <p:txBody>
          <a:bodyPr>
            <a:noAutofit/>
          </a:bodyPr>
          <a:lstStyle>
            <a:lvl1pPr marL="0" indent="0" algn="l">
              <a:lnSpc>
                <a:spcPts val="2020"/>
              </a:lnSpc>
              <a:buNone/>
              <a:defRPr sz="1600" b="1" i="0" spc="50" baseline="0">
                <a:solidFill>
                  <a:schemeClr val="accent1"/>
                </a:solidFill>
                <a:latin typeface="Utopia Std Semibold" panose="02040503060506020204" pitchFamily="18" charset="77"/>
              </a:defRPr>
            </a:lvl1pPr>
          </a:lstStyle>
          <a:p>
            <a:pPr lvl="0"/>
            <a:r>
              <a:rPr lang="en-US"/>
              <a:t>Subhead Goes here</a:t>
            </a:r>
          </a:p>
        </p:txBody>
      </p:sp>
      <p:sp>
        <p:nvSpPr>
          <p:cNvPr id="13" name="Text Placeholder 18">
            <a:extLst>
              <a:ext uri="{FF2B5EF4-FFF2-40B4-BE49-F238E27FC236}">
                <a16:creationId xmlns:a16="http://schemas.microsoft.com/office/drawing/2014/main" id="{EA3C1A0B-A322-BC41-A124-483B9141A4A3}"/>
              </a:ext>
            </a:extLst>
          </p:cNvPr>
          <p:cNvSpPr>
            <a:spLocks noGrp="1"/>
          </p:cNvSpPr>
          <p:nvPr>
            <p:ph type="body" sz="quarter" idx="15" hasCustomPrompt="1"/>
          </p:nvPr>
        </p:nvSpPr>
        <p:spPr>
          <a:xfrm>
            <a:off x="1465322" y="1817297"/>
            <a:ext cx="5856515" cy="2543001"/>
          </a:xfrm>
        </p:spPr>
        <p:txBody>
          <a:bodyPr>
            <a:noAutofit/>
          </a:bodyPr>
          <a:lstStyle>
            <a:lvl1pPr marL="285750" indent="-194310" algn="l">
              <a:lnSpc>
                <a:spcPts val="1820"/>
              </a:lnSpc>
              <a:spcAft>
                <a:spcPts val="300"/>
              </a:spcAft>
              <a:buFont typeface="Arial" panose="020B0604020202020204" pitchFamily="34" charset="0"/>
              <a:buChar cha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0"/>
            <a:r>
              <a:rPr lang="en-US"/>
              <a:t>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p>
            <a:r>
              <a:rPr lang="en-US"/>
              <a:t>Page Title</a:t>
            </a:r>
          </a:p>
        </p:txBody>
      </p:sp>
      <p:sp>
        <p:nvSpPr>
          <p:cNvPr id="6" name="Footer Placeholder 5">
            <a:extLst>
              <a:ext uri="{FF2B5EF4-FFF2-40B4-BE49-F238E27FC236}">
                <a16:creationId xmlns:a16="http://schemas.microsoft.com/office/drawing/2014/main" id="{5AD183F1-D288-C341-A6EC-541166B32DDB}"/>
              </a:ext>
            </a:extLst>
          </p:cNvPr>
          <p:cNvSpPr>
            <a:spLocks noGrp="1"/>
          </p:cNvSpPr>
          <p:nvPr>
            <p:ph type="ftr" sz="quarter" idx="16"/>
          </p:nvPr>
        </p:nvSpPr>
        <p:spPr>
          <a:xfrm>
            <a:off x="5618900" y="4763334"/>
            <a:ext cx="3086100" cy="274637"/>
          </a:xfrm>
          <a:prstGeom prst="rect">
            <a:avLst/>
          </a:prstGeom>
        </p:spPr>
        <p:txBody>
          <a:bodyPr/>
          <a:lstStyle/>
          <a:p>
            <a:r>
              <a:rPr lang="en-US" dirty="0"/>
              <a:t>Aero 470 – Modeling and Simulation</a:t>
            </a:r>
          </a:p>
        </p:txBody>
      </p:sp>
      <p:sp>
        <p:nvSpPr>
          <p:cNvPr id="7" name="Slide Number Placeholder 6">
            <a:extLst>
              <a:ext uri="{FF2B5EF4-FFF2-40B4-BE49-F238E27FC236}">
                <a16:creationId xmlns:a16="http://schemas.microsoft.com/office/drawing/2014/main" id="{FA6B1225-5AD3-8F4B-BA89-4D8A3130FF6F}"/>
              </a:ext>
            </a:extLst>
          </p:cNvPr>
          <p:cNvSpPr>
            <a:spLocks noGrp="1"/>
          </p:cNvSpPr>
          <p:nvPr>
            <p:ph type="sldNum" sz="quarter" idx="17"/>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81740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1509-E2A0-7E44-B5E5-5E5DDBB564D3}"/>
              </a:ext>
            </a:extLst>
          </p:cNvPr>
          <p:cNvSpPr>
            <a:spLocks noGrp="1"/>
          </p:cNvSpPr>
          <p:nvPr>
            <p:ph type="title" hasCustomPrompt="1"/>
          </p:nvPr>
        </p:nvSpPr>
        <p:spPr/>
        <p:txBody>
          <a:bodyPr/>
          <a:lstStyle>
            <a:lvl1pPr algn="l">
              <a:defRPr/>
            </a:lvl1pPr>
          </a:lstStyle>
          <a:p>
            <a:r>
              <a:rPr lang="en-US"/>
              <a:t>Page Title</a:t>
            </a:r>
          </a:p>
        </p:txBody>
      </p:sp>
      <p:sp>
        <p:nvSpPr>
          <p:cNvPr id="6" name="Text Placeholder 18">
            <a:extLst>
              <a:ext uri="{FF2B5EF4-FFF2-40B4-BE49-F238E27FC236}">
                <a16:creationId xmlns:a16="http://schemas.microsoft.com/office/drawing/2014/main" id="{0CD4B7BB-C6B1-4047-93CA-4A6BC6CADA85}"/>
              </a:ext>
            </a:extLst>
          </p:cNvPr>
          <p:cNvSpPr>
            <a:spLocks noGrp="1"/>
          </p:cNvSpPr>
          <p:nvPr>
            <p:ph type="body" sz="quarter" idx="15" hasCustomPrompt="1"/>
          </p:nvPr>
        </p:nvSpPr>
        <p:spPr>
          <a:xfrm>
            <a:off x="628649" y="1565595"/>
            <a:ext cx="7886700" cy="2876931"/>
          </a:xfrm>
        </p:spPr>
        <p:txBody>
          <a:bodyPr numCol="2" spcCol="457200">
            <a:noAutofit/>
          </a:bodyPr>
          <a:lstStyle>
            <a:lvl1pPr marL="285750" indent="-194310" algn="l">
              <a:lnSpc>
                <a:spcPts val="1820"/>
              </a:lnSpc>
              <a:spcAft>
                <a:spcPts val="600"/>
              </a:spcAft>
              <a:buFont typeface="Arial" panose="020B0604020202020204" pitchFamily="34" charset="0"/>
              <a:buChar cha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0"/>
            <a:r>
              <a:rPr lang="en-US"/>
              <a:t>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a:p>
            <a:pPr lvl="0"/>
            <a:r>
              <a:rPr lang="en-US" err="1"/>
              <a:t>Posuere</a:t>
            </a:r>
            <a:r>
              <a:rPr lang="en-US"/>
              <a:t> </a:t>
            </a:r>
            <a:r>
              <a:rPr lang="en-US" err="1"/>
              <a:t>urna</a:t>
            </a:r>
            <a:r>
              <a:rPr lang="en-US"/>
              <a:t> </a:t>
            </a:r>
            <a:r>
              <a:rPr lang="en-US" err="1"/>
              <a:t>nec</a:t>
            </a:r>
            <a:r>
              <a:rPr lang="en-US"/>
              <a:t> </a:t>
            </a:r>
            <a:r>
              <a:rPr lang="en-US" err="1"/>
              <a:t>tincidunt</a:t>
            </a:r>
            <a:r>
              <a:rPr lang="en-US"/>
              <a:t> </a:t>
            </a:r>
            <a:r>
              <a:rPr lang="en-US" err="1"/>
              <a:t>praesent</a:t>
            </a:r>
            <a:r>
              <a:rPr lang="en-US"/>
              <a:t> semper </a:t>
            </a:r>
            <a:r>
              <a:rPr lang="en-US" err="1"/>
              <a:t>feugiat</a:t>
            </a:r>
            <a:r>
              <a:rPr lang="en-US"/>
              <a:t> </a:t>
            </a:r>
            <a:r>
              <a:rPr lang="en-US" err="1"/>
              <a:t>nibh</a:t>
            </a:r>
            <a:r>
              <a:rPr lang="en-US"/>
              <a:t> </a:t>
            </a:r>
            <a:r>
              <a:rPr lang="en-US" err="1"/>
              <a:t>sed</a:t>
            </a:r>
            <a:r>
              <a:rPr lang="en-US"/>
              <a:t> pulvinar. </a:t>
            </a:r>
            <a:r>
              <a:rPr lang="en-US" err="1"/>
              <a:t>Neque</a:t>
            </a:r>
            <a:r>
              <a:rPr lang="en-US"/>
              <a:t> </a:t>
            </a:r>
            <a:r>
              <a:rPr lang="en-US" err="1"/>
              <a:t>sodales</a:t>
            </a:r>
            <a:r>
              <a:rPr lang="en-US"/>
              <a:t> </a:t>
            </a:r>
            <a:r>
              <a:rPr lang="en-US" err="1"/>
              <a:t>ut</a:t>
            </a:r>
            <a:r>
              <a:rPr lang="en-US"/>
              <a:t> </a:t>
            </a:r>
            <a:r>
              <a:rPr lang="en-US" err="1"/>
              <a:t>etiam</a:t>
            </a:r>
            <a:r>
              <a:rPr lang="en-US"/>
              <a:t> sit </a:t>
            </a:r>
            <a:r>
              <a:rPr lang="en-US" err="1"/>
              <a:t>amet</a:t>
            </a:r>
            <a:r>
              <a:rPr lang="en-US"/>
              <a:t> </a:t>
            </a:r>
            <a:r>
              <a:rPr lang="en-US" err="1"/>
              <a:t>nisl</a:t>
            </a:r>
            <a:r>
              <a:rPr lang="en-US"/>
              <a:t>.</a:t>
            </a:r>
          </a:p>
          <a:p>
            <a:pPr lvl="0"/>
            <a:r>
              <a:rPr lang="en-US" err="1"/>
              <a:t>Nulla</a:t>
            </a:r>
            <a:r>
              <a:rPr lang="en-US"/>
              <a:t> </a:t>
            </a:r>
            <a:r>
              <a:rPr lang="en-US" err="1"/>
              <a:t>pellentesque</a:t>
            </a:r>
            <a:r>
              <a:rPr lang="en-US"/>
              <a:t> </a:t>
            </a:r>
            <a:r>
              <a:rPr lang="en-US" err="1"/>
              <a:t>dignissim</a:t>
            </a:r>
            <a:r>
              <a:rPr lang="en-US"/>
              <a:t> </a:t>
            </a:r>
            <a:r>
              <a:rPr lang="en-US" err="1"/>
              <a:t>enim</a:t>
            </a:r>
            <a:r>
              <a:rPr lang="en-US"/>
              <a:t> sit </a:t>
            </a:r>
            <a:r>
              <a:rPr lang="en-US" err="1"/>
              <a:t>amet</a:t>
            </a:r>
            <a:r>
              <a:rPr lang="en-US"/>
              <a:t> </a:t>
            </a:r>
            <a:r>
              <a:rPr lang="en-US" err="1"/>
              <a:t>venenatis</a:t>
            </a:r>
            <a:r>
              <a:rPr lang="en-US"/>
              <a:t> </a:t>
            </a:r>
            <a:r>
              <a:rPr lang="en-US" err="1"/>
              <a:t>urna</a:t>
            </a:r>
            <a:r>
              <a:rPr lang="en-US"/>
              <a:t> cursus.</a:t>
            </a:r>
          </a:p>
        </p:txBody>
      </p:sp>
      <p:sp>
        <p:nvSpPr>
          <p:cNvPr id="8" name="Footer Placeholder 7">
            <a:extLst>
              <a:ext uri="{FF2B5EF4-FFF2-40B4-BE49-F238E27FC236}">
                <a16:creationId xmlns:a16="http://schemas.microsoft.com/office/drawing/2014/main" id="{2AEA19FC-85B9-A74F-AD5A-59ABB758120F}"/>
              </a:ext>
            </a:extLst>
          </p:cNvPr>
          <p:cNvSpPr>
            <a:spLocks noGrp="1"/>
          </p:cNvSpPr>
          <p:nvPr>
            <p:ph type="ftr" sz="quarter" idx="16"/>
          </p:nvPr>
        </p:nvSpPr>
        <p:spPr>
          <a:xfrm>
            <a:off x="5618900" y="4763334"/>
            <a:ext cx="3086100" cy="274637"/>
          </a:xfrm>
          <a:prstGeom prst="rect">
            <a:avLst/>
          </a:prstGeom>
        </p:spPr>
        <p:txBody>
          <a:bodyPr/>
          <a:lstStyle/>
          <a:p>
            <a:r>
              <a:rPr lang="en-US" dirty="0"/>
              <a:t>Aero 470 – Modeling and Simulation</a:t>
            </a:r>
          </a:p>
        </p:txBody>
      </p:sp>
      <p:sp>
        <p:nvSpPr>
          <p:cNvPr id="9" name="Slide Number Placeholder 8">
            <a:extLst>
              <a:ext uri="{FF2B5EF4-FFF2-40B4-BE49-F238E27FC236}">
                <a16:creationId xmlns:a16="http://schemas.microsoft.com/office/drawing/2014/main" id="{F6E7EF3A-0A9F-E14C-9FC6-E8477BAFA82F}"/>
              </a:ext>
            </a:extLst>
          </p:cNvPr>
          <p:cNvSpPr>
            <a:spLocks noGrp="1"/>
          </p:cNvSpPr>
          <p:nvPr>
            <p:ph type="sldNum" sz="quarter" idx="17"/>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478635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Row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1261470" y="1449027"/>
            <a:ext cx="6639422"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8" name="Text Placeholder 8">
            <a:extLst>
              <a:ext uri="{FF2B5EF4-FFF2-40B4-BE49-F238E27FC236}">
                <a16:creationId xmlns:a16="http://schemas.microsoft.com/office/drawing/2014/main" id="{A1A618D6-EB63-EA43-A21C-B103C35BC517}"/>
              </a:ext>
            </a:extLst>
          </p:cNvPr>
          <p:cNvSpPr>
            <a:spLocks noGrp="1"/>
          </p:cNvSpPr>
          <p:nvPr>
            <p:ph type="body" sz="quarter" idx="14" hasCustomPrompt="1"/>
          </p:nvPr>
        </p:nvSpPr>
        <p:spPr>
          <a:xfrm>
            <a:off x="1261470" y="2542769"/>
            <a:ext cx="6639422"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0" name="Text Placeholder 8">
            <a:extLst>
              <a:ext uri="{FF2B5EF4-FFF2-40B4-BE49-F238E27FC236}">
                <a16:creationId xmlns:a16="http://schemas.microsoft.com/office/drawing/2014/main" id="{E2DDEC8D-78EC-A644-8B8B-9708FEC341A4}"/>
              </a:ext>
            </a:extLst>
          </p:cNvPr>
          <p:cNvSpPr>
            <a:spLocks noGrp="1"/>
          </p:cNvSpPr>
          <p:nvPr>
            <p:ph type="body" sz="quarter" idx="15" hasCustomPrompt="1"/>
          </p:nvPr>
        </p:nvSpPr>
        <p:spPr>
          <a:xfrm>
            <a:off x="1261471" y="3636511"/>
            <a:ext cx="6639422"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1261470" y="1710691"/>
            <a:ext cx="6638925" cy="508182"/>
          </a:xfrm>
        </p:spPr>
        <p:txBody>
          <a:bodyPr/>
          <a:lstStyle>
            <a:lvl1pPr>
              <a:lnSpc>
                <a:spcPts val="1640"/>
              </a:lnSpc>
              <a:spcAft>
                <a:spcPts val="300"/>
              </a:spcAft>
              <a:defRPr sz="1200"/>
            </a:lvl1pPr>
            <a:lvl5pPr>
              <a:spcAft>
                <a:spcPts val="300"/>
              </a:spcAf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5" name="Text Placeholder 3">
            <a:extLst>
              <a:ext uri="{FF2B5EF4-FFF2-40B4-BE49-F238E27FC236}">
                <a16:creationId xmlns:a16="http://schemas.microsoft.com/office/drawing/2014/main" id="{715E79F7-F96B-B74D-A872-5DD93CD2610D}"/>
              </a:ext>
            </a:extLst>
          </p:cNvPr>
          <p:cNvSpPr>
            <a:spLocks noGrp="1"/>
          </p:cNvSpPr>
          <p:nvPr>
            <p:ph type="body" sz="quarter" idx="17" hasCustomPrompt="1"/>
          </p:nvPr>
        </p:nvSpPr>
        <p:spPr>
          <a:xfrm>
            <a:off x="1261470" y="2802468"/>
            <a:ext cx="6638925" cy="508182"/>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6" name="Text Placeholder 3">
            <a:extLst>
              <a:ext uri="{FF2B5EF4-FFF2-40B4-BE49-F238E27FC236}">
                <a16:creationId xmlns:a16="http://schemas.microsoft.com/office/drawing/2014/main" id="{A359F78B-FA29-2044-A54D-9B0DD377B177}"/>
              </a:ext>
            </a:extLst>
          </p:cNvPr>
          <p:cNvSpPr>
            <a:spLocks noGrp="1"/>
          </p:cNvSpPr>
          <p:nvPr>
            <p:ph type="body" sz="quarter" idx="18" hasCustomPrompt="1"/>
          </p:nvPr>
        </p:nvSpPr>
        <p:spPr>
          <a:xfrm>
            <a:off x="1261470" y="3904302"/>
            <a:ext cx="6638925" cy="508182"/>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7" name="Footer Placeholder 6">
            <a:extLst>
              <a:ext uri="{FF2B5EF4-FFF2-40B4-BE49-F238E27FC236}">
                <a16:creationId xmlns:a16="http://schemas.microsoft.com/office/drawing/2014/main" id="{DA38EC65-2C85-C046-9738-37708E947827}"/>
              </a:ext>
            </a:extLst>
          </p:cNvPr>
          <p:cNvSpPr>
            <a:spLocks noGrp="1"/>
          </p:cNvSpPr>
          <p:nvPr>
            <p:ph type="ftr" sz="quarter" idx="19"/>
          </p:nvPr>
        </p:nvSpPr>
        <p:spPr>
          <a:xfrm>
            <a:off x="5618900" y="4763334"/>
            <a:ext cx="3086100" cy="274637"/>
          </a:xfrm>
          <a:prstGeom prst="rect">
            <a:avLst/>
          </a:prstGeom>
        </p:spPr>
        <p:txBody>
          <a:bodyPr/>
          <a:lstStyle/>
          <a:p>
            <a:r>
              <a:rPr lang="en-US" dirty="0"/>
              <a:t>Aero 470 – Modeling and Simulation</a:t>
            </a:r>
          </a:p>
        </p:txBody>
      </p:sp>
      <p:sp>
        <p:nvSpPr>
          <p:cNvPr id="9" name="Slide Number Placeholder 8">
            <a:extLst>
              <a:ext uri="{FF2B5EF4-FFF2-40B4-BE49-F238E27FC236}">
                <a16:creationId xmlns:a16="http://schemas.microsoft.com/office/drawing/2014/main" id="{8B5F4566-2799-E844-91E1-99813A0D72D4}"/>
              </a:ext>
            </a:extLst>
          </p:cNvPr>
          <p:cNvSpPr>
            <a:spLocks noGrp="1"/>
          </p:cNvSpPr>
          <p:nvPr>
            <p:ph type="sldNum" sz="quarter" idx="20"/>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422170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49" y="672209"/>
            <a:ext cx="7886700" cy="469175"/>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28650" y="1674445"/>
            <a:ext cx="7886700" cy="271865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36B19DA-7078-8248-93A9-40A85B001A1C}"/>
              </a:ext>
            </a:extLst>
          </p:cNvPr>
          <p:cNvCxnSpPr/>
          <p:nvPr userDrawn="1"/>
        </p:nvCxnSpPr>
        <p:spPr>
          <a:xfrm>
            <a:off x="302559" y="4715533"/>
            <a:ext cx="8538883"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530DC3D-BF7F-1F46-88ED-5ED2C1D507F8}"/>
              </a:ext>
            </a:extLst>
          </p:cNvPr>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199976" y="4687685"/>
            <a:ext cx="1342074" cy="492762"/>
          </a:xfrm>
          <a:prstGeom prst="rect">
            <a:avLst/>
          </a:prstGeom>
        </p:spPr>
      </p:pic>
      <p:sp>
        <p:nvSpPr>
          <p:cNvPr id="15" name="Rectangle 14">
            <a:extLst>
              <a:ext uri="{FF2B5EF4-FFF2-40B4-BE49-F238E27FC236}">
                <a16:creationId xmlns:a16="http://schemas.microsoft.com/office/drawing/2014/main" id="{A9FAD1C2-7B31-4845-82E3-2D766FA7E142}"/>
              </a:ext>
            </a:extLst>
          </p:cNvPr>
          <p:cNvSpPr/>
          <p:nvPr userDrawn="1"/>
        </p:nvSpPr>
        <p:spPr>
          <a:xfrm>
            <a:off x="-1" y="0"/>
            <a:ext cx="9144000" cy="139148"/>
          </a:xfrm>
          <a:prstGeom prst="rect">
            <a:avLst/>
          </a:prstGeom>
          <a:solidFill>
            <a:srgbClr val="BD8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113EB39-BDD5-3540-B088-F494392B9C65}"/>
              </a:ext>
            </a:extLst>
          </p:cNvPr>
          <p:cNvSpPr>
            <a:spLocks noGrp="1"/>
          </p:cNvSpPr>
          <p:nvPr>
            <p:ph type="ftr" sz="quarter" idx="3"/>
          </p:nvPr>
        </p:nvSpPr>
        <p:spPr>
          <a:xfrm>
            <a:off x="5618900" y="4763334"/>
            <a:ext cx="3086100" cy="274637"/>
          </a:xfrm>
          <a:prstGeom prst="rect">
            <a:avLst/>
          </a:prstGeom>
        </p:spPr>
        <p:txBody>
          <a:bodyPr vert="horz" lIns="91440" tIns="45720" rIns="91440" bIns="45720" rtlCol="0" anchor="ctr"/>
          <a:lstStyle>
            <a:lvl1pPr algn="r">
              <a:defRPr sz="700" b="0" i="0" spc="100" baseline="0">
                <a:solidFill>
                  <a:schemeClr val="tx1">
                    <a:tint val="75000"/>
                  </a:schemeClr>
                </a:solidFill>
                <a:latin typeface="Source Sans Pro" panose="020B0503030403020204" pitchFamily="34" charset="0"/>
              </a:defRPr>
            </a:lvl1pPr>
          </a:lstStyle>
          <a:p>
            <a:r>
              <a:rPr lang="en-US" dirty="0"/>
              <a:t>Aero 470 – Modeling and Simulation</a:t>
            </a:r>
          </a:p>
        </p:txBody>
      </p:sp>
      <p:sp>
        <p:nvSpPr>
          <p:cNvPr id="5" name="Slide Number Placeholder 4">
            <a:extLst>
              <a:ext uri="{FF2B5EF4-FFF2-40B4-BE49-F238E27FC236}">
                <a16:creationId xmlns:a16="http://schemas.microsoft.com/office/drawing/2014/main" id="{706EE155-D1A5-5C42-B024-39462222F25F}"/>
              </a:ext>
            </a:extLst>
          </p:cNvPr>
          <p:cNvSpPr>
            <a:spLocks noGrp="1"/>
          </p:cNvSpPr>
          <p:nvPr>
            <p:ph type="sldNum" sz="quarter" idx="4"/>
          </p:nvPr>
        </p:nvSpPr>
        <p:spPr>
          <a:xfrm>
            <a:off x="8534399" y="4763334"/>
            <a:ext cx="408642" cy="274637"/>
          </a:xfrm>
          <a:prstGeom prst="rect">
            <a:avLst/>
          </a:prstGeom>
        </p:spPr>
        <p:txBody>
          <a:bodyPr vert="horz" lIns="91440" tIns="45720" rIns="91440" bIns="45720" rtlCol="0" anchor="ctr"/>
          <a:lstStyle>
            <a:lvl1pPr algn="r">
              <a:defRPr sz="700" b="0" i="0">
                <a:solidFill>
                  <a:schemeClr val="bg2">
                    <a:lumMod val="75000"/>
                  </a:schemeClr>
                </a:solidFill>
                <a:latin typeface="Source Sans Pro" panose="020B0503030403020204" pitchFamily="34" charset="0"/>
              </a:defRPr>
            </a:lvl1p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867226214"/>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7" r:id="rId3"/>
    <p:sldLayoutId id="2147483661" r:id="rId4"/>
    <p:sldLayoutId id="2147483672" r:id="rId5"/>
    <p:sldLayoutId id="2147483662" r:id="rId6"/>
    <p:sldLayoutId id="2147483663" r:id="rId7"/>
    <p:sldLayoutId id="2147483685" r:id="rId8"/>
    <p:sldLayoutId id="2147483680" r:id="rId9"/>
    <p:sldLayoutId id="2147483687" r:id="rId10"/>
    <p:sldLayoutId id="2147483686" r:id="rId11"/>
    <p:sldLayoutId id="2147483688" r:id="rId12"/>
    <p:sldLayoutId id="2147483679" r:id="rId13"/>
    <p:sldLayoutId id="2147483689" r:id="rId14"/>
    <p:sldLayoutId id="2147483666" r:id="rId15"/>
    <p:sldLayoutId id="2147483675" r:id="rId16"/>
    <p:sldLayoutId id="2147483678" r:id="rId17"/>
    <p:sldLayoutId id="2147483684" r:id="rId18"/>
    <p:sldLayoutId id="2147483667" r:id="rId19"/>
    <p:sldLayoutId id="2147483681" r:id="rId20"/>
    <p:sldLayoutId id="2147483682" r:id="rId21"/>
    <p:sldLayoutId id="2147483683" r:id="rId22"/>
  </p:sldLayoutIdLst>
  <p:hf hdr="0" dt="0"/>
  <p:txStyles>
    <p:titleStyle>
      <a:lvl1pPr algn="ctr" defTabSz="685800" rtl="0" eaLnBrk="1" latinLnBrk="0" hangingPunct="1">
        <a:lnSpc>
          <a:spcPct val="90000"/>
        </a:lnSpc>
        <a:spcBef>
          <a:spcPct val="0"/>
        </a:spcBef>
        <a:buNone/>
        <a:defRPr sz="4000" kern="1200" spc="300" baseline="0">
          <a:solidFill>
            <a:schemeClr val="tx1"/>
          </a:solidFill>
          <a:latin typeface="Abolition" pitchFamily="2" charset="0"/>
          <a:ea typeface="+mj-ea"/>
          <a:cs typeface="+mj-cs"/>
        </a:defRPr>
      </a:lvl1pPr>
    </p:titleStyle>
    <p:bodyStyle>
      <a:lvl1pPr marL="0" indent="0" algn="l" defTabSz="685800" rtl="0" eaLnBrk="1" latinLnBrk="0" hangingPunct="1">
        <a:lnSpc>
          <a:spcPct val="90000"/>
        </a:lnSpc>
        <a:spcBef>
          <a:spcPts val="750"/>
        </a:spcBef>
        <a:buSzPct val="75000"/>
        <a:buFont typeface="Arial" panose="020B0604020202020204" pitchFamily="34" charset="0"/>
        <a:buNone/>
        <a:defRPr sz="1400" b="0" i="0" kern="800" cap="none" spc="20" baseline="0">
          <a:solidFill>
            <a:schemeClr val="tx1"/>
          </a:solidFill>
          <a:latin typeface="Source Sans Pro" panose="020B0503030403020204" pitchFamily="34" charset="0"/>
          <a:ea typeface="+mn-ea"/>
          <a:cs typeface="+mn-cs"/>
        </a:defRPr>
      </a:lvl1pPr>
      <a:lvl2pPr marL="342900" indent="0" algn="l" defTabSz="685800" rtl="0" eaLnBrk="1" latinLnBrk="0" hangingPunct="1">
        <a:lnSpc>
          <a:spcPct val="90000"/>
        </a:lnSpc>
        <a:spcBef>
          <a:spcPts val="375"/>
        </a:spcBef>
        <a:buSzPct val="75000"/>
        <a:buFont typeface="Arial" panose="020B0604020202020204" pitchFamily="34" charset="0"/>
        <a:buNone/>
        <a:defRPr sz="1200" b="0" i="0" kern="1200" spc="20" baseline="0">
          <a:solidFill>
            <a:schemeClr val="tx1"/>
          </a:solidFill>
          <a:latin typeface="Source Sans Pro" panose="020B0503030403020204" pitchFamily="34" charset="0"/>
          <a:ea typeface="+mn-ea"/>
          <a:cs typeface="+mn-cs"/>
        </a:defRPr>
      </a:lvl2pPr>
      <a:lvl3pPr marL="685800" indent="0" algn="l" defTabSz="685800" rtl="0" eaLnBrk="1" latinLnBrk="0" hangingPunct="1">
        <a:lnSpc>
          <a:spcPct val="90000"/>
        </a:lnSpc>
        <a:spcBef>
          <a:spcPts val="375"/>
        </a:spcBef>
        <a:buSzPct val="75000"/>
        <a:buFont typeface="Arial" panose="020B0604020202020204" pitchFamily="34" charset="0"/>
        <a:buNone/>
        <a:defRPr sz="1200" b="0" i="0" kern="1200" spc="100" baseline="0">
          <a:solidFill>
            <a:schemeClr val="tx1"/>
          </a:solidFill>
          <a:latin typeface="Source Sans Pro Light" panose="020B0403030403020204" pitchFamily="34" charset="0"/>
          <a:ea typeface="+mn-ea"/>
          <a:cs typeface="+mn-cs"/>
        </a:defRPr>
      </a:lvl3pPr>
      <a:lvl4pPr marL="1028700" indent="0" algn="l" defTabSz="685800" rtl="0" eaLnBrk="1" latinLnBrk="0" hangingPunct="1">
        <a:lnSpc>
          <a:spcPct val="90000"/>
        </a:lnSpc>
        <a:spcBef>
          <a:spcPts val="375"/>
        </a:spcBef>
        <a:buSzPct val="75000"/>
        <a:buFont typeface="Arial" panose="020B0604020202020204" pitchFamily="34" charset="0"/>
        <a:buNone/>
        <a:defRPr sz="1000" b="0" i="0" kern="1200" spc="0" baseline="0">
          <a:solidFill>
            <a:schemeClr val="tx1"/>
          </a:solidFill>
          <a:latin typeface="Source Sans Pro Light" panose="020B0403030403020204" pitchFamily="34" charset="0"/>
          <a:ea typeface="+mn-ea"/>
          <a:cs typeface="+mn-cs"/>
        </a:defRPr>
      </a:lvl4pPr>
      <a:lvl5pPr marL="1371600" indent="0" algn="l" defTabSz="685800" rtl="0" eaLnBrk="1" latinLnBrk="0" hangingPunct="1">
        <a:lnSpc>
          <a:spcPct val="90000"/>
        </a:lnSpc>
        <a:spcBef>
          <a:spcPts val="375"/>
        </a:spcBef>
        <a:buSzPct val="75000"/>
        <a:buFont typeface="Arial" panose="020B0604020202020204" pitchFamily="34" charset="0"/>
        <a:buNone/>
        <a:defRPr sz="800" b="0" i="0" kern="1200">
          <a:solidFill>
            <a:schemeClr val="tx1"/>
          </a:solidFill>
          <a:latin typeface="Source Sans Pro" panose="020B05030304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Starlink"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emehiel/SimHack_2024.git"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84D55-6F22-6EA0-D04F-7870C0C21B26}"/>
              </a:ext>
            </a:extLst>
          </p:cNvPr>
          <p:cNvSpPr>
            <a:spLocks noGrp="1"/>
          </p:cNvSpPr>
          <p:nvPr>
            <p:ph type="body" sz="quarter" idx="11"/>
          </p:nvPr>
        </p:nvSpPr>
        <p:spPr/>
        <p:txBody>
          <a:bodyPr/>
          <a:lstStyle/>
          <a:p>
            <a:r>
              <a:rPr lang="en-US"/>
              <a:t>Eric Mehiel (Dr. M. or Sim Master Mehiel) (he/him/his – ally)</a:t>
            </a:r>
          </a:p>
        </p:txBody>
      </p:sp>
      <p:sp>
        <p:nvSpPr>
          <p:cNvPr id="3" name="Text Placeholder 2">
            <a:extLst>
              <a:ext uri="{FF2B5EF4-FFF2-40B4-BE49-F238E27FC236}">
                <a16:creationId xmlns:a16="http://schemas.microsoft.com/office/drawing/2014/main" id="{636C3F56-272B-A813-4BCF-D6BE1EEF59A7}"/>
              </a:ext>
            </a:extLst>
          </p:cNvPr>
          <p:cNvSpPr>
            <a:spLocks noGrp="1"/>
          </p:cNvSpPr>
          <p:nvPr>
            <p:ph type="body" sz="quarter" idx="10"/>
          </p:nvPr>
        </p:nvSpPr>
        <p:spPr>
          <a:xfrm>
            <a:off x="684579" y="839564"/>
            <a:ext cx="7450428" cy="2324422"/>
          </a:xfrm>
        </p:spPr>
        <p:txBody>
          <a:bodyPr/>
          <a:lstStyle/>
          <a:p>
            <a:pPr>
              <a:lnSpc>
                <a:spcPct val="100000"/>
              </a:lnSpc>
            </a:pPr>
            <a:r>
              <a:rPr lang="en-US" sz="4800" dirty="0" err="1"/>
              <a:t>SimHack</a:t>
            </a:r>
            <a:r>
              <a:rPr lang="en-US" sz="4800" dirty="0"/>
              <a:t> 2024</a:t>
            </a:r>
          </a:p>
        </p:txBody>
      </p:sp>
    </p:spTree>
    <p:extLst>
      <p:ext uri="{BB962C8B-B14F-4D97-AF65-F5344CB8AC3E}">
        <p14:creationId xmlns:p14="http://schemas.microsoft.com/office/powerpoint/2010/main" val="2937964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FF2454-4C96-3014-B43B-288C5A292B05}"/>
              </a:ext>
            </a:extLst>
          </p:cNvPr>
          <p:cNvSpPr>
            <a:spLocks noGrp="1"/>
          </p:cNvSpPr>
          <p:nvPr>
            <p:ph type="body" sz="quarter" idx="13"/>
          </p:nvPr>
        </p:nvSpPr>
        <p:spPr>
          <a:xfrm>
            <a:off x="1465322" y="1045717"/>
            <a:ext cx="5856515" cy="382110"/>
          </a:xfrm>
        </p:spPr>
        <p:txBody>
          <a:bodyPr/>
          <a:lstStyle/>
          <a:p>
            <a:r>
              <a:rPr lang="en-US" b="0" i="0" dirty="0">
                <a:solidFill>
                  <a:srgbClr val="2D3B45"/>
                </a:solidFill>
                <a:effectLst/>
                <a:latin typeface="Lato Extended"/>
              </a:rPr>
              <a:t>Project scope and timeline:</a:t>
            </a:r>
          </a:p>
          <a:p>
            <a:endParaRPr lang="en-US" dirty="0"/>
          </a:p>
        </p:txBody>
      </p:sp>
      <p:sp>
        <p:nvSpPr>
          <p:cNvPr id="3" name="Text Placeholder 2">
            <a:extLst>
              <a:ext uri="{FF2B5EF4-FFF2-40B4-BE49-F238E27FC236}">
                <a16:creationId xmlns:a16="http://schemas.microsoft.com/office/drawing/2014/main" id="{48357A80-2CA4-7C15-7D2E-20D7BA96EBA2}"/>
              </a:ext>
            </a:extLst>
          </p:cNvPr>
          <p:cNvSpPr>
            <a:spLocks noGrp="1"/>
          </p:cNvSpPr>
          <p:nvPr>
            <p:ph type="body" sz="quarter" idx="15"/>
          </p:nvPr>
        </p:nvSpPr>
        <p:spPr>
          <a:xfrm>
            <a:off x="897467" y="1427826"/>
            <a:ext cx="7374465" cy="2543001"/>
          </a:xfrm>
        </p:spPr>
        <p:txBody>
          <a:bodyPr/>
          <a:lstStyle/>
          <a:p>
            <a:pPr algn="l">
              <a:buFont typeface="Arial" panose="020B0604020202020204" pitchFamily="34" charset="0"/>
              <a:buChar char="•"/>
            </a:pPr>
            <a:r>
              <a:rPr lang="en-US" b="0" i="0" dirty="0">
                <a:solidFill>
                  <a:srgbClr val="2D3B45"/>
                </a:solidFill>
                <a:effectLst/>
                <a:latin typeface="Lato Extended"/>
              </a:rPr>
              <a:t>Given the information above, and for a single instant in time, develop a simulation to maximize:</a:t>
            </a:r>
          </a:p>
          <a:p>
            <a:pPr marL="742950" lvl="1" indent="-285750" algn="l">
              <a:buFont typeface="Arial" panose="020B0604020202020204" pitchFamily="34" charset="0"/>
              <a:buChar char="•"/>
            </a:pPr>
            <a:r>
              <a:rPr lang="en-US" b="0" i="0" dirty="0">
                <a:solidFill>
                  <a:srgbClr val="2D3B45"/>
                </a:solidFill>
                <a:effectLst/>
                <a:latin typeface="Lato Extended"/>
              </a:rPr>
              <a:t>The total number of users on the system</a:t>
            </a:r>
          </a:p>
          <a:p>
            <a:pPr marL="742950" lvl="1" indent="-285750" algn="l">
              <a:buFont typeface="Arial" panose="020B0604020202020204" pitchFamily="34" charset="0"/>
              <a:buChar char="•"/>
            </a:pPr>
            <a:r>
              <a:rPr lang="en-US" b="0" i="0" dirty="0">
                <a:solidFill>
                  <a:srgbClr val="2D3B45"/>
                </a:solidFill>
                <a:effectLst/>
                <a:latin typeface="Lato Extended"/>
              </a:rPr>
              <a:t>The total amount of data flowing through the system</a:t>
            </a:r>
          </a:p>
          <a:p>
            <a:pPr marL="742950" lvl="1" indent="-285750" algn="l">
              <a:buFont typeface="Arial" panose="020B0604020202020204" pitchFamily="34" charset="0"/>
              <a:buChar char="•"/>
            </a:pPr>
            <a:r>
              <a:rPr lang="en-US" b="0" i="0" dirty="0">
                <a:solidFill>
                  <a:srgbClr val="2D3B45"/>
                </a:solidFill>
                <a:effectLst/>
                <a:latin typeface="Lato Extended"/>
              </a:rPr>
              <a:t>Extra Credit - Evolve the system in time and re-solve the problem, i.e., solve for the maximum usage of </a:t>
            </a:r>
            <a:r>
              <a:rPr lang="en-US" b="0" i="0" dirty="0" err="1">
                <a:solidFill>
                  <a:srgbClr val="2D3B45"/>
                </a:solidFill>
                <a:effectLst/>
                <a:latin typeface="Lato Extended"/>
              </a:rPr>
              <a:t>HackNet</a:t>
            </a:r>
            <a:r>
              <a:rPr lang="en-US" b="0" i="0" dirty="0">
                <a:solidFill>
                  <a:srgbClr val="2D3B45"/>
                </a:solidFill>
                <a:effectLst/>
                <a:latin typeface="Lato Extended"/>
              </a:rPr>
              <a:t> as the Resources move around.</a:t>
            </a:r>
          </a:p>
          <a:p>
            <a:pPr algn="l">
              <a:buFont typeface="Arial" panose="020B0604020202020204" pitchFamily="34" charset="0"/>
              <a:buChar char="•"/>
            </a:pPr>
            <a:r>
              <a:rPr lang="en-US" b="0" i="0" dirty="0">
                <a:solidFill>
                  <a:srgbClr val="2D3B45"/>
                </a:solidFill>
                <a:effectLst/>
                <a:latin typeface="Lato Extended"/>
              </a:rPr>
              <a:t>You will have 2hr 15min to complete the project</a:t>
            </a:r>
          </a:p>
          <a:p>
            <a:pPr algn="l">
              <a:buFont typeface="Arial" panose="020B0604020202020204" pitchFamily="34" charset="0"/>
              <a:buChar char="•"/>
            </a:pPr>
            <a:r>
              <a:rPr lang="en-US" b="0" i="0" dirty="0">
                <a:solidFill>
                  <a:srgbClr val="2D3B45"/>
                </a:solidFill>
                <a:effectLst/>
                <a:latin typeface="Lato Extended"/>
              </a:rPr>
              <a:t>All teams should produce:</a:t>
            </a:r>
          </a:p>
          <a:p>
            <a:pPr marL="742950" lvl="1" indent="-285750" algn="l">
              <a:buFont typeface="Arial" panose="020B0604020202020204" pitchFamily="34" charset="0"/>
              <a:buChar char="•"/>
            </a:pPr>
            <a:r>
              <a:rPr lang="en-US" b="0" i="0" dirty="0">
                <a:solidFill>
                  <a:srgbClr val="2D3B45"/>
                </a:solidFill>
                <a:effectLst/>
                <a:latin typeface="Lato Extended"/>
              </a:rPr>
              <a:t>Simulation Code</a:t>
            </a:r>
          </a:p>
          <a:p>
            <a:pPr marL="742950" lvl="1" indent="-285750" algn="l">
              <a:buFont typeface="Arial" panose="020B0604020202020204" pitchFamily="34" charset="0"/>
              <a:buChar char="•"/>
            </a:pPr>
            <a:r>
              <a:rPr lang="en-US" b="0" i="0" dirty="0">
                <a:solidFill>
                  <a:srgbClr val="2D3B45"/>
                </a:solidFill>
                <a:effectLst/>
                <a:latin typeface="Lato Extended"/>
              </a:rPr>
              <a:t>Description of your algorithms, system and assumptions</a:t>
            </a:r>
          </a:p>
          <a:p>
            <a:pPr marL="742950" lvl="1" indent="-285750" algn="l">
              <a:buFont typeface="Arial" panose="020B0604020202020204" pitchFamily="34" charset="0"/>
              <a:buChar char="•"/>
            </a:pPr>
            <a:r>
              <a:rPr lang="en-US" b="0" i="0" dirty="0">
                <a:solidFill>
                  <a:srgbClr val="2D3B45"/>
                </a:solidFill>
                <a:effectLst/>
                <a:latin typeface="Lato Extended"/>
              </a:rPr>
              <a:t>Any visualizations you developed</a:t>
            </a:r>
          </a:p>
          <a:p>
            <a:pPr marL="742950" lvl="1" indent="-285750" algn="l">
              <a:buFont typeface="Arial" panose="020B0604020202020204" pitchFamily="34" charset="0"/>
              <a:buChar char="•"/>
            </a:pPr>
            <a:r>
              <a:rPr lang="en-US" b="0" i="0" dirty="0">
                <a:solidFill>
                  <a:srgbClr val="2D3B45"/>
                </a:solidFill>
                <a:effectLst/>
                <a:latin typeface="Lato Extended"/>
              </a:rPr>
              <a:t>A short 2-3 minute max presentation on the above</a:t>
            </a:r>
          </a:p>
          <a:p>
            <a:pPr algn="l"/>
            <a:r>
              <a:rPr lang="en-US" b="0" i="0" dirty="0">
                <a:solidFill>
                  <a:srgbClr val="2D3B45"/>
                </a:solidFill>
                <a:effectLst/>
                <a:latin typeface="Lato Extended"/>
              </a:rPr>
              <a:t>Once all teams have presented, we will vote as a class for the coolest solution.</a:t>
            </a:r>
          </a:p>
          <a:p>
            <a:endParaRPr lang="en-US" dirty="0"/>
          </a:p>
        </p:txBody>
      </p:sp>
      <p:sp>
        <p:nvSpPr>
          <p:cNvPr id="4" name="Title 3">
            <a:extLst>
              <a:ext uri="{FF2B5EF4-FFF2-40B4-BE49-F238E27FC236}">
                <a16:creationId xmlns:a16="http://schemas.microsoft.com/office/drawing/2014/main" id="{99B17D89-09FA-C430-6B68-44E8ABA6BECD}"/>
              </a:ext>
            </a:extLst>
          </p:cNvPr>
          <p:cNvSpPr>
            <a:spLocks noGrp="1"/>
          </p:cNvSpPr>
          <p:nvPr>
            <p:ph type="title"/>
          </p:nvPr>
        </p:nvSpPr>
        <p:spPr>
          <a:xfrm>
            <a:off x="628650" y="451298"/>
            <a:ext cx="7886700" cy="469175"/>
          </a:xfrm>
        </p:spPr>
        <p:txBody>
          <a:bodyPr/>
          <a:lstStyle/>
          <a:p>
            <a:r>
              <a:rPr lang="en-US" dirty="0"/>
              <a:t>Let’s go </a:t>
            </a:r>
            <a:r>
              <a:rPr lang="en-US" dirty="0" err="1"/>
              <a:t>SimHack</a:t>
            </a:r>
            <a:endParaRPr lang="en-US" dirty="0"/>
          </a:p>
        </p:txBody>
      </p:sp>
      <p:sp>
        <p:nvSpPr>
          <p:cNvPr id="5" name="Footer Placeholder 4">
            <a:extLst>
              <a:ext uri="{FF2B5EF4-FFF2-40B4-BE49-F238E27FC236}">
                <a16:creationId xmlns:a16="http://schemas.microsoft.com/office/drawing/2014/main" id="{2C2FC86E-BB12-CC42-C0B6-B9143331EEFE}"/>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E954F983-1090-C1AB-80BF-C0BAA0FE1BF0}"/>
              </a:ext>
            </a:extLst>
          </p:cNvPr>
          <p:cNvSpPr>
            <a:spLocks noGrp="1"/>
          </p:cNvSpPr>
          <p:nvPr>
            <p:ph type="sldNum" sz="quarter" idx="17"/>
          </p:nvPr>
        </p:nvSpPr>
        <p:spPr/>
        <p:txBody>
          <a:bodyPr/>
          <a:lstStyle/>
          <a:p>
            <a:r>
              <a:rPr lang="en-US"/>
              <a:t>/   </a:t>
            </a:r>
            <a:fld id="{6C7E6F33-74EE-5541-8108-8353B402F8C1}" type="slidenum">
              <a:rPr lang="en-US" smtClean="0"/>
              <a:pPr/>
              <a:t>10</a:t>
            </a:fld>
            <a:endParaRPr lang="en-US"/>
          </a:p>
        </p:txBody>
      </p:sp>
    </p:spTree>
    <p:extLst>
      <p:ext uri="{BB962C8B-B14F-4D97-AF65-F5344CB8AC3E}">
        <p14:creationId xmlns:p14="http://schemas.microsoft.com/office/powerpoint/2010/main" val="409328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04DB3-48C2-01B7-5CCA-5CAF018A3128}"/>
              </a:ext>
            </a:extLst>
          </p:cNvPr>
          <p:cNvSpPr>
            <a:spLocks noGrp="1"/>
          </p:cNvSpPr>
          <p:nvPr>
            <p:ph type="title"/>
          </p:nvPr>
        </p:nvSpPr>
        <p:spPr/>
        <p:txBody>
          <a:bodyPr/>
          <a:lstStyle/>
          <a:p>
            <a:r>
              <a:rPr lang="en-US" dirty="0"/>
              <a:t>The Future is Now</a:t>
            </a:r>
          </a:p>
        </p:txBody>
      </p:sp>
      <p:sp>
        <p:nvSpPr>
          <p:cNvPr id="5" name="Text Placeholder 4">
            <a:extLst>
              <a:ext uri="{FF2B5EF4-FFF2-40B4-BE49-F238E27FC236}">
                <a16:creationId xmlns:a16="http://schemas.microsoft.com/office/drawing/2014/main" id="{BAA18E05-7B1C-F319-81C6-96E09AEEFE53}"/>
              </a:ext>
            </a:extLst>
          </p:cNvPr>
          <p:cNvSpPr>
            <a:spLocks noGrp="1"/>
          </p:cNvSpPr>
          <p:nvPr>
            <p:ph type="body" sz="quarter" idx="13"/>
          </p:nvPr>
        </p:nvSpPr>
        <p:spPr>
          <a:xfrm>
            <a:off x="302558" y="1066591"/>
            <a:ext cx="4197090" cy="382110"/>
          </a:xfrm>
        </p:spPr>
        <p:txBody>
          <a:bodyPr/>
          <a:lstStyle/>
          <a:p>
            <a:r>
              <a:rPr lang="en-US" dirty="0"/>
              <a:t>Space Based Internet Service</a:t>
            </a:r>
          </a:p>
        </p:txBody>
      </p:sp>
      <p:sp>
        <p:nvSpPr>
          <p:cNvPr id="6" name="Footer Placeholder 5">
            <a:extLst>
              <a:ext uri="{FF2B5EF4-FFF2-40B4-BE49-F238E27FC236}">
                <a16:creationId xmlns:a16="http://schemas.microsoft.com/office/drawing/2014/main" id="{BD85E530-5E0A-6B56-AC6F-302D6ED98885}"/>
              </a:ext>
            </a:extLst>
          </p:cNvPr>
          <p:cNvSpPr>
            <a:spLocks noGrp="1"/>
          </p:cNvSpPr>
          <p:nvPr>
            <p:ph type="ftr" sz="quarter" idx="17"/>
          </p:nvPr>
        </p:nvSpPr>
        <p:spPr/>
        <p:txBody>
          <a:bodyPr/>
          <a:lstStyle/>
          <a:p>
            <a:r>
              <a:rPr lang="en-US"/>
              <a:t>Aero 470 – Modeling and Simulation</a:t>
            </a:r>
            <a:endParaRPr lang="en-US" dirty="0"/>
          </a:p>
        </p:txBody>
      </p:sp>
      <p:sp>
        <p:nvSpPr>
          <p:cNvPr id="7" name="Slide Number Placeholder 6">
            <a:extLst>
              <a:ext uri="{FF2B5EF4-FFF2-40B4-BE49-F238E27FC236}">
                <a16:creationId xmlns:a16="http://schemas.microsoft.com/office/drawing/2014/main" id="{27259381-69D2-BE0C-7491-41AC2514006B}"/>
              </a:ext>
            </a:extLst>
          </p:cNvPr>
          <p:cNvSpPr>
            <a:spLocks noGrp="1"/>
          </p:cNvSpPr>
          <p:nvPr>
            <p:ph type="sldNum" sz="quarter" idx="18"/>
          </p:nvPr>
        </p:nvSpPr>
        <p:spPr/>
        <p:txBody>
          <a:bodyPr/>
          <a:lstStyle/>
          <a:p>
            <a:r>
              <a:rPr lang="en-US"/>
              <a:t>/   </a:t>
            </a:r>
            <a:fld id="{6C7E6F33-74EE-5541-8108-8353B402F8C1}" type="slidenum">
              <a:rPr lang="en-US" smtClean="0"/>
              <a:pPr/>
              <a:t>2</a:t>
            </a:fld>
            <a:endParaRPr lang="en-US"/>
          </a:p>
        </p:txBody>
      </p:sp>
      <p:pic>
        <p:nvPicPr>
          <p:cNvPr id="1026" name="Picture 2">
            <a:extLst>
              <a:ext uri="{FF2B5EF4-FFF2-40B4-BE49-F238E27FC236}">
                <a16:creationId xmlns:a16="http://schemas.microsoft.com/office/drawing/2014/main" id="{5A0557E1-C2DF-8FB4-A83D-CF83337F2D44}"/>
              </a:ext>
            </a:extLst>
          </p:cNvPr>
          <p:cNvPicPr>
            <a:picLocks noGrp="1" noChangeAspect="1" noChangeArrowheads="1"/>
          </p:cNvPicPr>
          <p:nvPr>
            <p:ph type="pic" sz="quarter" idx="16"/>
          </p:nvPr>
        </p:nvPicPr>
        <p:blipFill rotWithShape="1">
          <a:blip r:embed="rId2">
            <a:extLst>
              <a:ext uri="{28A0092B-C50C-407E-A947-70E740481C1C}">
                <a14:useLocalDpi xmlns:a14="http://schemas.microsoft.com/office/drawing/2010/main" val="0"/>
              </a:ext>
            </a:extLst>
          </a:blip>
          <a:srcRect l="766" r="1466"/>
          <a:stretch/>
        </p:blipFill>
        <p:spPr bwMode="auto">
          <a:xfrm>
            <a:off x="302558" y="1530398"/>
            <a:ext cx="4564064" cy="26282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B75FC8C-5738-8C6A-0405-BAC3FDBCA432}"/>
              </a:ext>
            </a:extLst>
          </p:cNvPr>
          <p:cNvGrpSpPr/>
          <p:nvPr/>
        </p:nvGrpSpPr>
        <p:grpSpPr>
          <a:xfrm>
            <a:off x="5137430" y="1341892"/>
            <a:ext cx="3704012" cy="3005220"/>
            <a:chOff x="1497263" y="625641"/>
            <a:chExt cx="9197474" cy="5173579"/>
          </a:xfrm>
        </p:grpSpPr>
        <p:pic>
          <p:nvPicPr>
            <p:cNvPr id="9" name="Picture 8">
              <a:extLst>
                <a:ext uri="{FF2B5EF4-FFF2-40B4-BE49-F238E27FC236}">
                  <a16:creationId xmlns:a16="http://schemas.microsoft.com/office/drawing/2014/main" id="{43F8984D-E44E-855E-AC8E-4CB0E876C3D3}"/>
                </a:ext>
              </a:extLst>
            </p:cNvPr>
            <p:cNvPicPr>
              <a:picLocks noChangeAspect="1"/>
            </p:cNvPicPr>
            <p:nvPr/>
          </p:nvPicPr>
          <p:blipFill>
            <a:blip r:embed="rId3"/>
            <a:stretch>
              <a:fillRect/>
            </a:stretch>
          </p:blipFill>
          <p:spPr>
            <a:xfrm>
              <a:off x="1497263" y="625641"/>
              <a:ext cx="9197474" cy="5173579"/>
            </a:xfrm>
            <a:prstGeom prst="rect">
              <a:avLst/>
            </a:prstGeom>
          </p:spPr>
        </p:pic>
        <p:sp>
          <p:nvSpPr>
            <p:cNvPr id="10" name="Rectangle 9">
              <a:extLst>
                <a:ext uri="{FF2B5EF4-FFF2-40B4-BE49-F238E27FC236}">
                  <a16:creationId xmlns:a16="http://schemas.microsoft.com/office/drawing/2014/main" id="{0450100E-D800-CDF1-FDB1-218A310E06AA}"/>
                </a:ext>
              </a:extLst>
            </p:cNvPr>
            <p:cNvSpPr/>
            <p:nvPr/>
          </p:nvSpPr>
          <p:spPr>
            <a:xfrm>
              <a:off x="3018408" y="3879542"/>
              <a:ext cx="6116714" cy="852256"/>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1" name="TextBox 10">
              <a:extLst>
                <a:ext uri="{FF2B5EF4-FFF2-40B4-BE49-F238E27FC236}">
                  <a16:creationId xmlns:a16="http://schemas.microsoft.com/office/drawing/2014/main" id="{90DC37E5-1FE3-C73B-5BF7-5CAB206DFA7D}"/>
                </a:ext>
              </a:extLst>
            </p:cNvPr>
            <p:cNvSpPr txBox="1"/>
            <p:nvPr/>
          </p:nvSpPr>
          <p:spPr>
            <a:xfrm>
              <a:off x="2692804" y="3804914"/>
              <a:ext cx="6819038" cy="794771"/>
            </a:xfrm>
            <a:prstGeom prst="rect">
              <a:avLst/>
            </a:prstGeom>
            <a:noFill/>
          </p:spPr>
          <p:txBody>
            <a:bodyPr wrap="square" rtlCol="0">
              <a:spAutoFit/>
            </a:bodyPr>
            <a:lstStyle/>
            <a:p>
              <a:pPr algn="ctr"/>
              <a:r>
                <a:rPr lang="en-US" sz="2400" dirty="0">
                  <a:solidFill>
                    <a:srgbClr val="CBCBCB"/>
                  </a:solidFill>
                  <a:latin typeface="Terminator" pitchFamily="2" charset="0"/>
                </a:rPr>
                <a:t>HACKNET</a:t>
              </a:r>
            </a:p>
          </p:txBody>
        </p:sp>
      </p:grpSp>
    </p:spTree>
    <p:extLst>
      <p:ext uri="{BB962C8B-B14F-4D97-AF65-F5344CB8AC3E}">
        <p14:creationId xmlns:p14="http://schemas.microsoft.com/office/powerpoint/2010/main" val="220918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B20418-74C2-AB3A-FE93-C4BA1397B6E1}"/>
              </a:ext>
            </a:extLst>
          </p:cNvPr>
          <p:cNvSpPr>
            <a:spLocks noGrp="1"/>
          </p:cNvSpPr>
          <p:nvPr>
            <p:ph type="body" sz="quarter" idx="15"/>
          </p:nvPr>
        </p:nvSpPr>
        <p:spPr>
          <a:xfrm>
            <a:off x="1473789" y="1300249"/>
            <a:ext cx="5856515" cy="2543001"/>
          </a:xfrm>
        </p:spPr>
        <p:txBody>
          <a:bodyPr/>
          <a:lstStyle/>
          <a:p>
            <a:r>
              <a:rPr lang="en-US" b="0" i="0" dirty="0">
                <a:solidFill>
                  <a:srgbClr val="2D3B45"/>
                </a:solidFill>
                <a:effectLst/>
                <a:latin typeface="Lato Extended"/>
              </a:rPr>
              <a:t>Your goal is to model, simulate and present results for connecting people on the ground to each other with a space-based internet link.  Think of </a:t>
            </a:r>
            <a:r>
              <a:rPr lang="en-US" b="0" i="0" dirty="0" err="1">
                <a:solidFill>
                  <a:srgbClr val="2D3B45"/>
                </a:solidFill>
                <a:effectLst/>
                <a:latin typeface="Lato Extended"/>
              </a:rPr>
              <a:t>StarLink</a:t>
            </a:r>
            <a:r>
              <a:rPr lang="en-US" b="0" i="0" dirty="0">
                <a:solidFill>
                  <a:srgbClr val="2D3B45"/>
                </a:solidFill>
                <a:effectLst/>
                <a:latin typeface="Lato Extended"/>
              </a:rPr>
              <a:t> as an example (</a:t>
            </a:r>
            <a:r>
              <a:rPr lang="en-US" b="0" i="0" u="sng" dirty="0">
                <a:effectLst/>
                <a:latin typeface="Lato Extended"/>
                <a:hlinkClick r:id="rId2"/>
              </a:rPr>
              <a:t>https://en.wikipedia.org/wiki/StarlinkLinks to an external site.</a:t>
            </a:r>
            <a:r>
              <a:rPr lang="en-US" b="0" i="0" dirty="0">
                <a:solidFill>
                  <a:srgbClr val="2D3B45"/>
                </a:solidFill>
                <a:effectLst/>
                <a:latin typeface="Lato Extended"/>
              </a:rPr>
              <a:t>).  We will call this system, </a:t>
            </a:r>
            <a:r>
              <a:rPr lang="en-US" b="1" i="0" dirty="0" err="1">
                <a:solidFill>
                  <a:srgbClr val="2D3B45"/>
                </a:solidFill>
                <a:effectLst/>
                <a:latin typeface="Lato Extended"/>
              </a:rPr>
              <a:t>HackNet</a:t>
            </a:r>
            <a:r>
              <a:rPr lang="en-US" b="0" i="0" dirty="0">
                <a:solidFill>
                  <a:srgbClr val="2D3B45"/>
                </a:solidFill>
                <a:effectLst/>
                <a:latin typeface="Lato Extended"/>
              </a:rPr>
              <a:t>.  The goals of </a:t>
            </a:r>
            <a:r>
              <a:rPr lang="en-US" b="0" i="0" dirty="0" err="1">
                <a:solidFill>
                  <a:srgbClr val="2D3B45"/>
                </a:solidFill>
                <a:effectLst/>
                <a:latin typeface="Lato Extended"/>
              </a:rPr>
              <a:t>HackLink</a:t>
            </a:r>
            <a:r>
              <a:rPr lang="en-US" b="0" i="0" dirty="0">
                <a:solidFill>
                  <a:srgbClr val="2D3B45"/>
                </a:solidFill>
                <a:effectLst/>
                <a:latin typeface="Lato Extended"/>
              </a:rPr>
              <a:t> are to maximize the total number of users on the system, and the total amount of data flowing through the system.</a:t>
            </a:r>
            <a:endParaRPr lang="en-US" dirty="0"/>
          </a:p>
        </p:txBody>
      </p:sp>
      <p:sp>
        <p:nvSpPr>
          <p:cNvPr id="4" name="Title 3">
            <a:extLst>
              <a:ext uri="{FF2B5EF4-FFF2-40B4-BE49-F238E27FC236}">
                <a16:creationId xmlns:a16="http://schemas.microsoft.com/office/drawing/2014/main" id="{77350750-6B27-ABBB-C995-9AF4A303E3BE}"/>
              </a:ext>
            </a:extLst>
          </p:cNvPr>
          <p:cNvSpPr>
            <a:spLocks noGrp="1"/>
          </p:cNvSpPr>
          <p:nvPr>
            <p:ph type="title"/>
          </p:nvPr>
        </p:nvSpPr>
        <p:spPr/>
        <p:txBody>
          <a:bodyPr/>
          <a:lstStyle/>
          <a:p>
            <a:r>
              <a:rPr lang="en-US" dirty="0"/>
              <a:t>The Goal</a:t>
            </a:r>
          </a:p>
        </p:txBody>
      </p:sp>
      <p:sp>
        <p:nvSpPr>
          <p:cNvPr id="5" name="Footer Placeholder 4">
            <a:extLst>
              <a:ext uri="{FF2B5EF4-FFF2-40B4-BE49-F238E27FC236}">
                <a16:creationId xmlns:a16="http://schemas.microsoft.com/office/drawing/2014/main" id="{4B1D39B9-C9AF-0DD8-38D7-87BE71983EE0}"/>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EAF196DE-2191-1EE3-4200-828A47CC048B}"/>
              </a:ext>
            </a:extLst>
          </p:cNvPr>
          <p:cNvSpPr>
            <a:spLocks noGrp="1"/>
          </p:cNvSpPr>
          <p:nvPr>
            <p:ph type="sldNum" sz="quarter" idx="17"/>
          </p:nvPr>
        </p:nvSpPr>
        <p:spPr/>
        <p:txBody>
          <a:bodyPr/>
          <a:lstStyle/>
          <a:p>
            <a:r>
              <a:rPr lang="en-US"/>
              <a:t>/   </a:t>
            </a:r>
            <a:fld id="{6C7E6F33-74EE-5541-8108-8353B402F8C1}" type="slidenum">
              <a:rPr lang="en-US" smtClean="0"/>
              <a:pPr/>
              <a:t>3</a:t>
            </a:fld>
            <a:endParaRPr lang="en-US"/>
          </a:p>
        </p:txBody>
      </p:sp>
    </p:spTree>
    <p:extLst>
      <p:ext uri="{BB962C8B-B14F-4D97-AF65-F5344CB8AC3E}">
        <p14:creationId xmlns:p14="http://schemas.microsoft.com/office/powerpoint/2010/main" val="183225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4C0F1C-02CE-DDAE-2633-1EF6116DCCD6}"/>
              </a:ext>
            </a:extLst>
          </p:cNvPr>
          <p:cNvSpPr>
            <a:spLocks noGrp="1"/>
          </p:cNvSpPr>
          <p:nvPr>
            <p:ph type="body" sz="quarter" idx="13"/>
          </p:nvPr>
        </p:nvSpPr>
        <p:spPr/>
        <p:txBody>
          <a:bodyPr/>
          <a:lstStyle/>
          <a:p>
            <a:r>
              <a:rPr lang="en-US" dirty="0"/>
              <a:t>The World</a:t>
            </a:r>
          </a:p>
        </p:txBody>
      </p:sp>
      <p:sp>
        <p:nvSpPr>
          <p:cNvPr id="3" name="Text Placeholder 2">
            <a:extLst>
              <a:ext uri="{FF2B5EF4-FFF2-40B4-BE49-F238E27FC236}">
                <a16:creationId xmlns:a16="http://schemas.microsoft.com/office/drawing/2014/main" id="{0A204EFE-36AF-3156-1702-58DABFCD7ABD}"/>
              </a:ext>
            </a:extLst>
          </p:cNvPr>
          <p:cNvSpPr>
            <a:spLocks noGrp="1"/>
          </p:cNvSpPr>
          <p:nvPr>
            <p:ph type="body" sz="quarter" idx="15"/>
          </p:nvPr>
        </p:nvSpPr>
        <p:spPr/>
        <p:txBody>
          <a:bodyPr/>
          <a:lstStyle/>
          <a:p>
            <a:pPr marL="91440" indent="0" algn="l">
              <a:buNone/>
            </a:pPr>
            <a:r>
              <a:rPr lang="en-US" b="0" i="0" dirty="0">
                <a:solidFill>
                  <a:srgbClr val="2D3B45"/>
                </a:solidFill>
                <a:effectLst/>
                <a:latin typeface="Lato Extended"/>
              </a:rPr>
              <a:t>For the purposes of the </a:t>
            </a:r>
            <a:r>
              <a:rPr lang="en-US" b="0" i="0" dirty="0" err="1">
                <a:solidFill>
                  <a:srgbClr val="2D3B45"/>
                </a:solidFill>
                <a:effectLst/>
                <a:latin typeface="Lato Extended"/>
              </a:rPr>
              <a:t>SimHack</a:t>
            </a:r>
            <a:r>
              <a:rPr lang="en-US" b="0" i="0" dirty="0">
                <a:solidFill>
                  <a:srgbClr val="2D3B45"/>
                </a:solidFill>
                <a:effectLst/>
                <a:latin typeface="Lato Extended"/>
              </a:rPr>
              <a:t> we will make some simplifying assumptions.  They are:</a:t>
            </a:r>
          </a:p>
          <a:p>
            <a:pPr algn="l">
              <a:buFont typeface="+mj-lt"/>
              <a:buAutoNum type="arabicPeriod"/>
            </a:pPr>
            <a:r>
              <a:rPr lang="en-US" b="0" i="0" dirty="0">
                <a:solidFill>
                  <a:srgbClr val="2D3B45"/>
                </a:solidFill>
                <a:effectLst/>
                <a:latin typeface="Lato Extended"/>
              </a:rPr>
              <a:t>The world is flat.  All users and servers are located on a grid which is defined below.  The world is 600 units by 600 units.</a:t>
            </a:r>
          </a:p>
          <a:p>
            <a:pPr algn="l">
              <a:buFont typeface="+mj-lt"/>
              <a:buAutoNum type="arabicPeriod"/>
            </a:pPr>
            <a:r>
              <a:rPr lang="en-US" b="0" i="0" dirty="0">
                <a:solidFill>
                  <a:srgbClr val="2D3B45"/>
                </a:solidFill>
                <a:effectLst/>
                <a:latin typeface="Lato Extended"/>
              </a:rPr>
              <a:t>The space-based communication relays are flying around at a constant altitude with a constant velocity.  The relays fly at an altitude of 100 units</a:t>
            </a:r>
          </a:p>
          <a:p>
            <a:pPr algn="l">
              <a:buFont typeface="+mj-lt"/>
              <a:buAutoNum type="arabicPeriod"/>
            </a:pPr>
            <a:r>
              <a:rPr lang="en-US" b="0" i="0" dirty="0">
                <a:solidFill>
                  <a:srgbClr val="2D3B45"/>
                </a:solidFill>
                <a:effectLst/>
                <a:latin typeface="Lato Extended"/>
              </a:rPr>
              <a:t>When communication relays reach the edge of the world, they reappear on the opposite edge of the world with the same velocity.</a:t>
            </a:r>
          </a:p>
          <a:p>
            <a:endParaRPr lang="en-US" dirty="0"/>
          </a:p>
        </p:txBody>
      </p:sp>
      <p:sp>
        <p:nvSpPr>
          <p:cNvPr id="4" name="Title 3">
            <a:extLst>
              <a:ext uri="{FF2B5EF4-FFF2-40B4-BE49-F238E27FC236}">
                <a16:creationId xmlns:a16="http://schemas.microsoft.com/office/drawing/2014/main" id="{6C76B6F3-3A05-377B-C760-FA888BF86189}"/>
              </a:ext>
            </a:extLst>
          </p:cNvPr>
          <p:cNvSpPr>
            <a:spLocks noGrp="1"/>
          </p:cNvSpPr>
          <p:nvPr>
            <p:ph type="title"/>
          </p:nvPr>
        </p:nvSpPr>
        <p:spPr/>
        <p:txBody>
          <a:bodyPr/>
          <a:lstStyle/>
          <a:p>
            <a:r>
              <a:rPr lang="en-US" dirty="0"/>
              <a:t>Assumptions</a:t>
            </a:r>
          </a:p>
        </p:txBody>
      </p:sp>
      <p:sp>
        <p:nvSpPr>
          <p:cNvPr id="5" name="Footer Placeholder 4">
            <a:extLst>
              <a:ext uri="{FF2B5EF4-FFF2-40B4-BE49-F238E27FC236}">
                <a16:creationId xmlns:a16="http://schemas.microsoft.com/office/drawing/2014/main" id="{EE68B2C0-4C50-65E0-6C22-54605C7301B0}"/>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5812458B-B59C-D333-418A-B226BB887FA7}"/>
              </a:ext>
            </a:extLst>
          </p:cNvPr>
          <p:cNvSpPr>
            <a:spLocks noGrp="1"/>
          </p:cNvSpPr>
          <p:nvPr>
            <p:ph type="sldNum" sz="quarter" idx="17"/>
          </p:nvPr>
        </p:nvSpPr>
        <p:spPr/>
        <p:txBody>
          <a:bodyPr/>
          <a:lstStyle/>
          <a:p>
            <a:r>
              <a:rPr lang="en-US"/>
              <a:t>/   </a:t>
            </a:r>
            <a:fld id="{6C7E6F33-74EE-5541-8108-8353B402F8C1}" type="slidenum">
              <a:rPr lang="en-US" smtClean="0"/>
              <a:pPr/>
              <a:t>4</a:t>
            </a:fld>
            <a:endParaRPr lang="en-US"/>
          </a:p>
        </p:txBody>
      </p:sp>
    </p:spTree>
    <p:extLst>
      <p:ext uri="{BB962C8B-B14F-4D97-AF65-F5344CB8AC3E}">
        <p14:creationId xmlns:p14="http://schemas.microsoft.com/office/powerpoint/2010/main" val="417812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9176-E74F-5911-2A90-5E830EC4D768}"/>
              </a:ext>
            </a:extLst>
          </p:cNvPr>
          <p:cNvSpPr>
            <a:spLocks noGrp="1"/>
          </p:cNvSpPr>
          <p:nvPr>
            <p:ph type="title"/>
          </p:nvPr>
        </p:nvSpPr>
        <p:spPr/>
        <p:txBody>
          <a:bodyPr/>
          <a:lstStyle/>
          <a:p>
            <a:r>
              <a:rPr lang="en-US" dirty="0"/>
              <a:t>Initial State</a:t>
            </a:r>
          </a:p>
        </p:txBody>
      </p:sp>
      <p:sp>
        <p:nvSpPr>
          <p:cNvPr id="3" name="Footer Placeholder 2">
            <a:extLst>
              <a:ext uri="{FF2B5EF4-FFF2-40B4-BE49-F238E27FC236}">
                <a16:creationId xmlns:a16="http://schemas.microsoft.com/office/drawing/2014/main" id="{A5B15BA1-D30F-D53C-02F8-3D178E5496EE}"/>
              </a:ext>
            </a:extLst>
          </p:cNvPr>
          <p:cNvSpPr>
            <a:spLocks noGrp="1"/>
          </p:cNvSpPr>
          <p:nvPr>
            <p:ph type="ftr" sz="quarter" idx="10"/>
          </p:nvPr>
        </p:nvSpPr>
        <p:spPr/>
        <p:txBody>
          <a:bodyPr/>
          <a:lstStyle/>
          <a:p>
            <a:r>
              <a:rPr lang="en-US"/>
              <a:t>Aero 470 – Modeling and Simulation</a:t>
            </a:r>
            <a:endParaRPr lang="en-US" dirty="0"/>
          </a:p>
        </p:txBody>
      </p:sp>
      <p:sp>
        <p:nvSpPr>
          <p:cNvPr id="4" name="Slide Number Placeholder 3">
            <a:extLst>
              <a:ext uri="{FF2B5EF4-FFF2-40B4-BE49-F238E27FC236}">
                <a16:creationId xmlns:a16="http://schemas.microsoft.com/office/drawing/2014/main" id="{03A2D937-6313-F2ED-ED4B-20AD6275EF2F}"/>
              </a:ext>
            </a:extLst>
          </p:cNvPr>
          <p:cNvSpPr>
            <a:spLocks noGrp="1"/>
          </p:cNvSpPr>
          <p:nvPr>
            <p:ph type="sldNum" sz="quarter" idx="11"/>
          </p:nvPr>
        </p:nvSpPr>
        <p:spPr/>
        <p:txBody>
          <a:bodyPr/>
          <a:lstStyle/>
          <a:p>
            <a:r>
              <a:rPr lang="en-US"/>
              <a:t>/   </a:t>
            </a:r>
            <a:fld id="{6C7E6F33-74EE-5541-8108-8353B402F8C1}" type="slidenum">
              <a:rPr lang="en-US" smtClean="0"/>
              <a:pPr/>
              <a:t>5</a:t>
            </a:fld>
            <a:endParaRPr lang="en-US"/>
          </a:p>
        </p:txBody>
      </p:sp>
      <p:pic>
        <p:nvPicPr>
          <p:cNvPr id="6" name="Picture 5">
            <a:extLst>
              <a:ext uri="{FF2B5EF4-FFF2-40B4-BE49-F238E27FC236}">
                <a16:creationId xmlns:a16="http://schemas.microsoft.com/office/drawing/2014/main" id="{35C1586D-E634-6125-2815-4264A23FC7DE}"/>
              </a:ext>
            </a:extLst>
          </p:cNvPr>
          <p:cNvPicPr>
            <a:picLocks noChangeAspect="1"/>
          </p:cNvPicPr>
          <p:nvPr/>
        </p:nvPicPr>
        <p:blipFill>
          <a:blip r:embed="rId2"/>
          <a:stretch>
            <a:fillRect/>
          </a:stretch>
        </p:blipFill>
        <p:spPr>
          <a:xfrm>
            <a:off x="3987998" y="202259"/>
            <a:ext cx="4507432" cy="4492507"/>
          </a:xfrm>
          <a:prstGeom prst="rect">
            <a:avLst/>
          </a:prstGeom>
        </p:spPr>
      </p:pic>
    </p:spTree>
    <p:extLst>
      <p:ext uri="{BB962C8B-B14F-4D97-AF65-F5344CB8AC3E}">
        <p14:creationId xmlns:p14="http://schemas.microsoft.com/office/powerpoint/2010/main" val="4063119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B5B948-B106-A9B8-1923-DFF0442C4036}"/>
              </a:ext>
            </a:extLst>
          </p:cNvPr>
          <p:cNvSpPr>
            <a:spLocks noGrp="1"/>
          </p:cNvSpPr>
          <p:nvPr>
            <p:ph type="body" sz="quarter" idx="13"/>
          </p:nvPr>
        </p:nvSpPr>
        <p:spPr>
          <a:xfrm>
            <a:off x="1482256" y="1183988"/>
            <a:ext cx="5856515" cy="382110"/>
          </a:xfrm>
        </p:spPr>
        <p:txBody>
          <a:bodyPr/>
          <a:lstStyle/>
          <a:p>
            <a:r>
              <a:rPr lang="en-US" dirty="0"/>
              <a:t>Model Elements</a:t>
            </a:r>
          </a:p>
        </p:txBody>
      </p:sp>
      <p:sp>
        <p:nvSpPr>
          <p:cNvPr id="3" name="Text Placeholder 2">
            <a:extLst>
              <a:ext uri="{FF2B5EF4-FFF2-40B4-BE49-F238E27FC236}">
                <a16:creationId xmlns:a16="http://schemas.microsoft.com/office/drawing/2014/main" id="{988493EB-C414-6988-28C2-42500BF1C214}"/>
              </a:ext>
            </a:extLst>
          </p:cNvPr>
          <p:cNvSpPr>
            <a:spLocks noGrp="1"/>
          </p:cNvSpPr>
          <p:nvPr>
            <p:ph type="body" sz="quarter" idx="15"/>
          </p:nvPr>
        </p:nvSpPr>
        <p:spPr>
          <a:xfrm>
            <a:off x="287868" y="1566098"/>
            <a:ext cx="8655173" cy="2751902"/>
          </a:xfrm>
        </p:spPr>
        <p:txBody>
          <a:bodyPr/>
          <a:lstStyle/>
          <a:p>
            <a:pPr marL="91440" indent="0" algn="l">
              <a:buNone/>
            </a:pPr>
            <a:r>
              <a:rPr lang="en-US" b="0" i="0" dirty="0">
                <a:solidFill>
                  <a:srgbClr val="2D3B45"/>
                </a:solidFill>
                <a:effectLst/>
                <a:latin typeface="Lato Extended"/>
              </a:rPr>
              <a:t>Assumptions regarding the </a:t>
            </a:r>
            <a:r>
              <a:rPr lang="en-US" b="0" i="0" dirty="0" err="1">
                <a:solidFill>
                  <a:srgbClr val="2D3B45"/>
                </a:solidFill>
                <a:effectLst/>
                <a:latin typeface="Lato Extended"/>
              </a:rPr>
              <a:t>HackNet</a:t>
            </a:r>
            <a:r>
              <a:rPr lang="en-US" b="0" i="0" dirty="0">
                <a:solidFill>
                  <a:srgbClr val="2D3B45"/>
                </a:solidFill>
                <a:effectLst/>
                <a:latin typeface="Lato Extended"/>
              </a:rPr>
              <a:t> system relays and users are:</a:t>
            </a:r>
          </a:p>
          <a:p>
            <a:pPr algn="l">
              <a:buFont typeface="+mj-lt"/>
              <a:buAutoNum type="arabicPeriod"/>
            </a:pPr>
            <a:r>
              <a:rPr lang="en-US" b="0" i="0" dirty="0">
                <a:solidFill>
                  <a:srgbClr val="2D3B45"/>
                </a:solidFill>
                <a:effectLst/>
                <a:latin typeface="Lato Extended"/>
              </a:rPr>
              <a:t>All parts of </a:t>
            </a:r>
            <a:r>
              <a:rPr lang="en-US" b="0" i="0" dirty="0" err="1">
                <a:solidFill>
                  <a:srgbClr val="2D3B45"/>
                </a:solidFill>
                <a:effectLst/>
                <a:latin typeface="Lato Extended"/>
              </a:rPr>
              <a:t>HackNet</a:t>
            </a:r>
            <a:r>
              <a:rPr lang="en-US" b="0" i="0" dirty="0">
                <a:solidFill>
                  <a:srgbClr val="2D3B45"/>
                </a:solidFill>
                <a:effectLst/>
                <a:latin typeface="Lato Extended"/>
              </a:rPr>
              <a:t> are known as Resources.  There are five types of resources, Relays, Severs, Houses, Cars, and Phones.  More detail on each is below.</a:t>
            </a:r>
          </a:p>
          <a:p>
            <a:pPr algn="l">
              <a:buFont typeface="+mj-lt"/>
              <a:buAutoNum type="arabicPeriod"/>
            </a:pPr>
            <a:r>
              <a:rPr lang="en-US" b="0" i="0" dirty="0">
                <a:solidFill>
                  <a:srgbClr val="2D3B45"/>
                </a:solidFill>
                <a:effectLst/>
                <a:latin typeface="Lato Extended"/>
              </a:rPr>
              <a:t>Data transmitted and received between resources comes in four colors, Orange, Green, Blue, Yellow.</a:t>
            </a:r>
          </a:p>
          <a:p>
            <a:pPr algn="l">
              <a:buFont typeface="+mj-lt"/>
              <a:buAutoNum type="arabicPeriod"/>
            </a:pPr>
            <a:r>
              <a:rPr lang="en-US" b="0" i="0" dirty="0">
                <a:solidFill>
                  <a:srgbClr val="2D3B45"/>
                </a:solidFill>
                <a:effectLst/>
                <a:latin typeface="Lato Extended"/>
              </a:rPr>
              <a:t>Each color represents a channel.  Each channel can only be used to transmit or receive.  Channels cannot transmit and receive simultaneously.  However, data can be received from multiple users at once on the same channel, as well as transmitted to multiple users on the same channel.  The Tx/Rx Rate represent total channel capacity of each Resource in </a:t>
            </a:r>
            <a:r>
              <a:rPr lang="en-US" b="0" i="0" dirty="0" err="1">
                <a:solidFill>
                  <a:srgbClr val="2D3B45"/>
                </a:solidFill>
                <a:effectLst/>
                <a:latin typeface="Lato Extended"/>
              </a:rPr>
              <a:t>HackNet</a:t>
            </a:r>
            <a:r>
              <a:rPr lang="en-US" b="0" i="0" dirty="0">
                <a:solidFill>
                  <a:srgbClr val="2D3B45"/>
                </a:solidFill>
                <a:effectLst/>
                <a:latin typeface="Lato Extended"/>
              </a:rPr>
              <a:t>.</a:t>
            </a:r>
          </a:p>
          <a:p>
            <a:pPr algn="l">
              <a:buFont typeface="+mj-lt"/>
              <a:buAutoNum type="arabicPeriod"/>
            </a:pPr>
            <a:r>
              <a:rPr lang="en-US" b="0" i="0" dirty="0">
                <a:solidFill>
                  <a:srgbClr val="2D3B45"/>
                </a:solidFill>
                <a:effectLst/>
                <a:latin typeface="Lato Extended"/>
              </a:rPr>
              <a:t>Relays can handle three colors of data, all other resources can handle two.</a:t>
            </a:r>
          </a:p>
        </p:txBody>
      </p:sp>
      <p:sp>
        <p:nvSpPr>
          <p:cNvPr id="4" name="Title 3">
            <a:extLst>
              <a:ext uri="{FF2B5EF4-FFF2-40B4-BE49-F238E27FC236}">
                <a16:creationId xmlns:a16="http://schemas.microsoft.com/office/drawing/2014/main" id="{616084AA-0EF8-2381-56A6-06AFAB9AB38E}"/>
              </a:ext>
            </a:extLst>
          </p:cNvPr>
          <p:cNvSpPr>
            <a:spLocks noGrp="1"/>
          </p:cNvSpPr>
          <p:nvPr>
            <p:ph type="title"/>
          </p:nvPr>
        </p:nvSpPr>
        <p:spPr/>
        <p:txBody>
          <a:bodyPr/>
          <a:lstStyle/>
          <a:p>
            <a:r>
              <a:rPr lang="en-US" dirty="0"/>
              <a:t>Assumptions</a:t>
            </a:r>
          </a:p>
        </p:txBody>
      </p:sp>
      <p:sp>
        <p:nvSpPr>
          <p:cNvPr id="5" name="Footer Placeholder 4">
            <a:extLst>
              <a:ext uri="{FF2B5EF4-FFF2-40B4-BE49-F238E27FC236}">
                <a16:creationId xmlns:a16="http://schemas.microsoft.com/office/drawing/2014/main" id="{68E1C8C4-2F10-1899-EA74-0E65EB0DC946}"/>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AA190225-6850-D332-A8C4-16C040FF833E}"/>
              </a:ext>
            </a:extLst>
          </p:cNvPr>
          <p:cNvSpPr>
            <a:spLocks noGrp="1"/>
          </p:cNvSpPr>
          <p:nvPr>
            <p:ph type="sldNum" sz="quarter" idx="17"/>
          </p:nvPr>
        </p:nvSpPr>
        <p:spPr/>
        <p:txBody>
          <a:bodyPr/>
          <a:lstStyle/>
          <a:p>
            <a:r>
              <a:rPr lang="en-US"/>
              <a:t>/   </a:t>
            </a:r>
            <a:fld id="{6C7E6F33-74EE-5541-8108-8353B402F8C1}" type="slidenum">
              <a:rPr lang="en-US" smtClean="0"/>
              <a:pPr/>
              <a:t>6</a:t>
            </a:fld>
            <a:endParaRPr lang="en-US"/>
          </a:p>
        </p:txBody>
      </p:sp>
    </p:spTree>
    <p:extLst>
      <p:ext uri="{BB962C8B-B14F-4D97-AF65-F5344CB8AC3E}">
        <p14:creationId xmlns:p14="http://schemas.microsoft.com/office/powerpoint/2010/main" val="1553845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25491-767A-7A01-FFB0-2ED3F55E2B9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2EAF0F-F810-B158-5645-098752744C7A}"/>
              </a:ext>
            </a:extLst>
          </p:cNvPr>
          <p:cNvSpPr>
            <a:spLocks noGrp="1"/>
          </p:cNvSpPr>
          <p:nvPr>
            <p:ph type="body" sz="quarter" idx="13"/>
          </p:nvPr>
        </p:nvSpPr>
        <p:spPr>
          <a:xfrm>
            <a:off x="1482256" y="1183988"/>
            <a:ext cx="5856515" cy="382110"/>
          </a:xfrm>
        </p:spPr>
        <p:txBody>
          <a:bodyPr/>
          <a:lstStyle/>
          <a:p>
            <a:r>
              <a:rPr lang="en-US" dirty="0"/>
              <a:t>Model Elements</a:t>
            </a:r>
          </a:p>
        </p:txBody>
      </p:sp>
      <p:sp>
        <p:nvSpPr>
          <p:cNvPr id="3" name="Text Placeholder 2">
            <a:extLst>
              <a:ext uri="{FF2B5EF4-FFF2-40B4-BE49-F238E27FC236}">
                <a16:creationId xmlns:a16="http://schemas.microsoft.com/office/drawing/2014/main" id="{4DECC158-176D-340E-FB06-945AAAA136A4}"/>
              </a:ext>
            </a:extLst>
          </p:cNvPr>
          <p:cNvSpPr>
            <a:spLocks noGrp="1"/>
          </p:cNvSpPr>
          <p:nvPr>
            <p:ph type="body" sz="quarter" idx="15"/>
          </p:nvPr>
        </p:nvSpPr>
        <p:spPr>
          <a:xfrm>
            <a:off x="287868" y="1566098"/>
            <a:ext cx="8655173" cy="2751902"/>
          </a:xfrm>
        </p:spPr>
        <p:txBody>
          <a:bodyPr/>
          <a:lstStyle/>
          <a:p>
            <a:pPr marL="91440" indent="0" algn="l">
              <a:buNone/>
            </a:pPr>
            <a:r>
              <a:rPr lang="en-US" b="0" i="0" dirty="0">
                <a:solidFill>
                  <a:srgbClr val="2D3B45"/>
                </a:solidFill>
                <a:effectLst/>
                <a:latin typeface="Lato Extended"/>
              </a:rPr>
              <a:t>Assumptions regarding the </a:t>
            </a:r>
            <a:r>
              <a:rPr lang="en-US" b="0" i="0" dirty="0" err="1">
                <a:solidFill>
                  <a:srgbClr val="2D3B45"/>
                </a:solidFill>
                <a:effectLst/>
                <a:latin typeface="Lato Extended"/>
              </a:rPr>
              <a:t>HackNet</a:t>
            </a:r>
            <a:r>
              <a:rPr lang="en-US" b="0" i="0" dirty="0">
                <a:solidFill>
                  <a:srgbClr val="2D3B45"/>
                </a:solidFill>
                <a:effectLst/>
                <a:latin typeface="Lato Extended"/>
              </a:rPr>
              <a:t> system relays and users are:</a:t>
            </a:r>
          </a:p>
          <a:p>
            <a:pPr marL="434340" indent="-342900" algn="l">
              <a:buFont typeface="+mj-lt"/>
              <a:buAutoNum type="arabicPeriod" startAt="5"/>
            </a:pPr>
            <a:r>
              <a:rPr lang="en-US" b="0" i="0" dirty="0">
                <a:solidFill>
                  <a:srgbClr val="2D3B45"/>
                </a:solidFill>
                <a:effectLst/>
                <a:latin typeface="Lato Extended"/>
              </a:rPr>
              <a:t>A Relay can only establish a link with another resource when the distance between the Relay and the resource is less than 225 units.  There are two exceptions, a Relay and a Server can establish a link when they are 400 units apart and any Relay can establish a link with an adjacent Relay and those links can be chained together. </a:t>
            </a:r>
            <a:r>
              <a:rPr lang="en-US" b="0" i="0">
                <a:solidFill>
                  <a:srgbClr val="2D3B45"/>
                </a:solidFill>
                <a:effectLst/>
                <a:latin typeface="Lato Extended"/>
              </a:rPr>
              <a:t>Due to our world wrapping assumptions, that means all Relays are adjacent to each other.</a:t>
            </a:r>
            <a:endParaRPr lang="en-US" b="0" i="0" dirty="0">
              <a:solidFill>
                <a:srgbClr val="2D3B45"/>
              </a:solidFill>
              <a:effectLst/>
              <a:latin typeface="Lato Extended"/>
            </a:endParaRPr>
          </a:p>
          <a:p>
            <a:pPr algn="l">
              <a:buFont typeface="+mj-lt"/>
              <a:buAutoNum type="arabicPeriod" startAt="5"/>
            </a:pPr>
            <a:r>
              <a:rPr lang="en-US" b="0" i="0" dirty="0">
                <a:solidFill>
                  <a:srgbClr val="2D3B45"/>
                </a:solidFill>
                <a:effectLst/>
                <a:latin typeface="Lato Extended"/>
              </a:rPr>
              <a:t>See the table below with additional Resource Descriptions:</a:t>
            </a:r>
          </a:p>
          <a:p>
            <a:pPr algn="l">
              <a:buFont typeface="+mj-lt"/>
              <a:buAutoNum type="arabicPeriod" startAt="5"/>
            </a:pPr>
            <a:r>
              <a:rPr lang="en-US" b="0" i="0" dirty="0">
                <a:solidFill>
                  <a:srgbClr val="2D3B45"/>
                </a:solidFill>
                <a:effectLst/>
                <a:latin typeface="Lato Extended"/>
              </a:rPr>
              <a:t>The initial set-up for all Resources is generated with the following code:  </a:t>
            </a:r>
            <a:r>
              <a:rPr lang="en-US" b="0" i="0" u="sng" dirty="0">
                <a:solidFill>
                  <a:srgbClr val="2D3B45"/>
                </a:solidFill>
                <a:effectLst/>
                <a:latin typeface="Lato Extended"/>
                <a:hlinkClick r:id="rId2"/>
              </a:rPr>
              <a:t>https://github.com/emehiel/SimHack_2024.git.Links to an external site.</a:t>
            </a:r>
            <a:endParaRPr lang="en-US" b="0" i="0" dirty="0">
              <a:solidFill>
                <a:srgbClr val="2D3B45"/>
              </a:solidFill>
              <a:effectLst/>
              <a:latin typeface="Lato Extended"/>
            </a:endParaRPr>
          </a:p>
          <a:p>
            <a:pPr algn="l">
              <a:buFont typeface="+mj-lt"/>
              <a:buAutoNum type="arabicPeriod" startAt="5"/>
            </a:pPr>
            <a:r>
              <a:rPr lang="en-US" b="0" i="0" dirty="0">
                <a:solidFill>
                  <a:srgbClr val="2D3B45"/>
                </a:solidFill>
                <a:effectLst/>
                <a:latin typeface="Lato Extended"/>
              </a:rPr>
              <a:t>Each Resource has a 'connection' attribute which establishes the connection between two Resources.  For those resources to communicate, they must transmit and receive through one or more Relays.</a:t>
            </a:r>
          </a:p>
          <a:p>
            <a:pPr marL="91440" indent="0">
              <a:buNone/>
            </a:pPr>
            <a:endParaRPr lang="en-US" dirty="0"/>
          </a:p>
        </p:txBody>
      </p:sp>
      <p:sp>
        <p:nvSpPr>
          <p:cNvPr id="4" name="Title 3">
            <a:extLst>
              <a:ext uri="{FF2B5EF4-FFF2-40B4-BE49-F238E27FC236}">
                <a16:creationId xmlns:a16="http://schemas.microsoft.com/office/drawing/2014/main" id="{2DEF2556-53CE-4521-A55D-B4EA2AE64776}"/>
              </a:ext>
            </a:extLst>
          </p:cNvPr>
          <p:cNvSpPr>
            <a:spLocks noGrp="1"/>
          </p:cNvSpPr>
          <p:nvPr>
            <p:ph type="title"/>
          </p:nvPr>
        </p:nvSpPr>
        <p:spPr/>
        <p:txBody>
          <a:bodyPr/>
          <a:lstStyle/>
          <a:p>
            <a:r>
              <a:rPr lang="en-US" dirty="0"/>
              <a:t>Assumptions</a:t>
            </a:r>
          </a:p>
        </p:txBody>
      </p:sp>
      <p:sp>
        <p:nvSpPr>
          <p:cNvPr id="5" name="Footer Placeholder 4">
            <a:extLst>
              <a:ext uri="{FF2B5EF4-FFF2-40B4-BE49-F238E27FC236}">
                <a16:creationId xmlns:a16="http://schemas.microsoft.com/office/drawing/2014/main" id="{08728186-C772-FE93-D0B0-25021FEBE46A}"/>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D916D6B3-8EB5-309E-C1C6-8E7AC2EFCA49}"/>
              </a:ext>
            </a:extLst>
          </p:cNvPr>
          <p:cNvSpPr>
            <a:spLocks noGrp="1"/>
          </p:cNvSpPr>
          <p:nvPr>
            <p:ph type="sldNum" sz="quarter" idx="17"/>
          </p:nvPr>
        </p:nvSpPr>
        <p:spPr/>
        <p:txBody>
          <a:bodyPr/>
          <a:lstStyle/>
          <a:p>
            <a:r>
              <a:rPr lang="en-US"/>
              <a:t>/   </a:t>
            </a:r>
            <a:fld id="{6C7E6F33-74EE-5541-8108-8353B402F8C1}" type="slidenum">
              <a:rPr lang="en-US" smtClean="0"/>
              <a:pPr/>
              <a:t>7</a:t>
            </a:fld>
            <a:endParaRPr lang="en-US"/>
          </a:p>
        </p:txBody>
      </p:sp>
    </p:spTree>
    <p:extLst>
      <p:ext uri="{BB962C8B-B14F-4D97-AF65-F5344CB8AC3E}">
        <p14:creationId xmlns:p14="http://schemas.microsoft.com/office/powerpoint/2010/main" val="2094980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B0BD-5835-CE5A-051F-4C93A91F3765}"/>
              </a:ext>
            </a:extLst>
          </p:cNvPr>
          <p:cNvSpPr>
            <a:spLocks noGrp="1"/>
          </p:cNvSpPr>
          <p:nvPr>
            <p:ph type="title"/>
          </p:nvPr>
        </p:nvSpPr>
        <p:spPr>
          <a:xfrm>
            <a:off x="418086" y="682052"/>
            <a:ext cx="2636086" cy="1464518"/>
          </a:xfrm>
        </p:spPr>
        <p:txBody>
          <a:bodyPr/>
          <a:lstStyle/>
          <a:p>
            <a:r>
              <a:rPr lang="en-US" dirty="0"/>
              <a:t>Model Elements</a:t>
            </a:r>
          </a:p>
        </p:txBody>
      </p:sp>
      <p:sp>
        <p:nvSpPr>
          <p:cNvPr id="3" name="Footer Placeholder 2">
            <a:extLst>
              <a:ext uri="{FF2B5EF4-FFF2-40B4-BE49-F238E27FC236}">
                <a16:creationId xmlns:a16="http://schemas.microsoft.com/office/drawing/2014/main" id="{6398176A-D575-1A4F-A39B-C00FAD24948E}"/>
              </a:ext>
            </a:extLst>
          </p:cNvPr>
          <p:cNvSpPr>
            <a:spLocks noGrp="1"/>
          </p:cNvSpPr>
          <p:nvPr>
            <p:ph type="ftr" sz="quarter" idx="10"/>
          </p:nvPr>
        </p:nvSpPr>
        <p:spPr/>
        <p:txBody>
          <a:bodyPr/>
          <a:lstStyle/>
          <a:p>
            <a:r>
              <a:rPr lang="en-US"/>
              <a:t>Aero 470 – Modeling and Simulation</a:t>
            </a:r>
            <a:endParaRPr lang="en-US" dirty="0"/>
          </a:p>
        </p:txBody>
      </p:sp>
      <p:sp>
        <p:nvSpPr>
          <p:cNvPr id="4" name="Slide Number Placeholder 3">
            <a:extLst>
              <a:ext uri="{FF2B5EF4-FFF2-40B4-BE49-F238E27FC236}">
                <a16:creationId xmlns:a16="http://schemas.microsoft.com/office/drawing/2014/main" id="{3BE1032D-EBB8-0C73-5AB7-7FB2CC3286FA}"/>
              </a:ext>
            </a:extLst>
          </p:cNvPr>
          <p:cNvSpPr>
            <a:spLocks noGrp="1"/>
          </p:cNvSpPr>
          <p:nvPr>
            <p:ph type="sldNum" sz="quarter" idx="11"/>
          </p:nvPr>
        </p:nvSpPr>
        <p:spPr/>
        <p:txBody>
          <a:bodyPr/>
          <a:lstStyle/>
          <a:p>
            <a:r>
              <a:rPr lang="en-US"/>
              <a:t>/   </a:t>
            </a:r>
            <a:fld id="{6C7E6F33-74EE-5541-8108-8353B402F8C1}" type="slidenum">
              <a:rPr lang="en-US" smtClean="0"/>
              <a:pPr/>
              <a:t>8</a:t>
            </a:fld>
            <a:endParaRPr lang="en-US"/>
          </a:p>
        </p:txBody>
      </p:sp>
      <p:grpSp>
        <p:nvGrpSpPr>
          <p:cNvPr id="40" name="Group 39">
            <a:extLst>
              <a:ext uri="{FF2B5EF4-FFF2-40B4-BE49-F238E27FC236}">
                <a16:creationId xmlns:a16="http://schemas.microsoft.com/office/drawing/2014/main" id="{9DD2FC3B-776C-B3CE-C85B-AF590B6EA542}"/>
              </a:ext>
            </a:extLst>
          </p:cNvPr>
          <p:cNvGrpSpPr/>
          <p:nvPr/>
        </p:nvGrpSpPr>
        <p:grpSpPr>
          <a:xfrm>
            <a:off x="3799009" y="245533"/>
            <a:ext cx="4735390" cy="4392410"/>
            <a:chOff x="3180943" y="625842"/>
            <a:chExt cx="5830114" cy="5146635"/>
          </a:xfrm>
        </p:grpSpPr>
        <p:pic>
          <p:nvPicPr>
            <p:cNvPr id="5" name="Picture 4">
              <a:extLst>
                <a:ext uri="{FF2B5EF4-FFF2-40B4-BE49-F238E27FC236}">
                  <a16:creationId xmlns:a16="http://schemas.microsoft.com/office/drawing/2014/main" id="{8FBB4E02-736C-0B04-03E9-BB52BB0A8CE1}"/>
                </a:ext>
              </a:extLst>
            </p:cNvPr>
            <p:cNvPicPr>
              <a:picLocks noChangeAspect="1"/>
            </p:cNvPicPr>
            <p:nvPr/>
          </p:nvPicPr>
          <p:blipFill>
            <a:blip r:embed="rId2"/>
            <a:stretch>
              <a:fillRect/>
            </a:stretch>
          </p:blipFill>
          <p:spPr>
            <a:xfrm>
              <a:off x="3180943" y="1085523"/>
              <a:ext cx="5830114" cy="4686954"/>
            </a:xfrm>
            <a:prstGeom prst="rect">
              <a:avLst/>
            </a:prstGeom>
          </p:spPr>
        </p:pic>
        <p:cxnSp>
          <p:nvCxnSpPr>
            <p:cNvPr id="6" name="Straight Arrow Connector 5">
              <a:extLst>
                <a:ext uri="{FF2B5EF4-FFF2-40B4-BE49-F238E27FC236}">
                  <a16:creationId xmlns:a16="http://schemas.microsoft.com/office/drawing/2014/main" id="{A3B99AFD-E3FF-CD6B-292D-535DAE71CEAF}"/>
                </a:ext>
              </a:extLst>
            </p:cNvPr>
            <p:cNvCxnSpPr>
              <a:cxnSpLocks/>
            </p:cNvCxnSpPr>
            <p:nvPr/>
          </p:nvCxnSpPr>
          <p:spPr>
            <a:xfrm flipV="1">
              <a:off x="5445211" y="625842"/>
              <a:ext cx="617838" cy="708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A3C477B-99A4-DDDB-D678-12230155B488}"/>
                </a:ext>
              </a:extLst>
            </p:cNvPr>
            <p:cNvCxnSpPr>
              <a:cxnSpLocks/>
            </p:cNvCxnSpPr>
            <p:nvPr/>
          </p:nvCxnSpPr>
          <p:spPr>
            <a:xfrm flipV="1">
              <a:off x="5445211" y="4576120"/>
              <a:ext cx="617838" cy="708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Graphic 7" descr="Home with solid fill">
              <a:extLst>
                <a:ext uri="{FF2B5EF4-FFF2-40B4-BE49-F238E27FC236}">
                  <a16:creationId xmlns:a16="http://schemas.microsoft.com/office/drawing/2014/main" id="{9280CFE9-19AD-D7B9-AB82-3AD7D34A81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6519" y="2634049"/>
              <a:ext cx="457200" cy="457200"/>
            </a:xfrm>
            <a:prstGeom prst="rect">
              <a:avLst/>
            </a:prstGeom>
          </p:spPr>
        </p:pic>
        <p:pic>
          <p:nvPicPr>
            <p:cNvPr id="9" name="Graphic 8" descr="Satellite with solid fill">
              <a:extLst>
                <a:ext uri="{FF2B5EF4-FFF2-40B4-BE49-F238E27FC236}">
                  <a16:creationId xmlns:a16="http://schemas.microsoft.com/office/drawing/2014/main" id="{01244707-B19A-B81D-16DA-E521624477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6022" y="1927654"/>
              <a:ext cx="457200" cy="457200"/>
            </a:xfrm>
            <a:prstGeom prst="rect">
              <a:avLst/>
            </a:prstGeom>
          </p:spPr>
        </p:pic>
        <p:cxnSp>
          <p:nvCxnSpPr>
            <p:cNvPr id="10" name="Straight Arrow Connector 9">
              <a:extLst>
                <a:ext uri="{FF2B5EF4-FFF2-40B4-BE49-F238E27FC236}">
                  <a16:creationId xmlns:a16="http://schemas.microsoft.com/office/drawing/2014/main" id="{FB01467B-ABD7-F609-3A4E-4C110BA5C8C1}"/>
                </a:ext>
              </a:extLst>
            </p:cNvPr>
            <p:cNvCxnSpPr>
              <a:cxnSpLocks/>
            </p:cNvCxnSpPr>
            <p:nvPr/>
          </p:nvCxnSpPr>
          <p:spPr>
            <a:xfrm>
              <a:off x="6392562" y="2125362"/>
              <a:ext cx="864973" cy="271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69DD692-5647-DA00-7316-8C1B7151C504}"/>
                </a:ext>
              </a:extLst>
            </p:cNvPr>
            <p:cNvCxnSpPr>
              <a:cxnSpLocks/>
            </p:cNvCxnSpPr>
            <p:nvPr/>
          </p:nvCxnSpPr>
          <p:spPr>
            <a:xfrm flipH="1" flipV="1">
              <a:off x="6491416" y="2397211"/>
              <a:ext cx="1040488" cy="12253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23622BC-7C55-7966-5B90-84B7899D7131}"/>
                </a:ext>
              </a:extLst>
            </p:cNvPr>
            <p:cNvCxnSpPr>
              <a:cxnSpLocks/>
            </p:cNvCxnSpPr>
            <p:nvPr/>
          </p:nvCxnSpPr>
          <p:spPr>
            <a:xfrm flipH="1">
              <a:off x="4442592" y="2281880"/>
              <a:ext cx="1653408" cy="465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Graphic 12" descr="Car with solid fill">
              <a:extLst>
                <a:ext uri="{FF2B5EF4-FFF2-40B4-BE49-F238E27FC236}">
                  <a16:creationId xmlns:a16="http://schemas.microsoft.com/office/drawing/2014/main" id="{2C30C361-0E4A-51D6-E635-102D0111A7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095672" y="3802698"/>
              <a:ext cx="457200" cy="457200"/>
            </a:xfrm>
            <a:prstGeom prst="rect">
              <a:avLst/>
            </a:prstGeom>
          </p:spPr>
        </p:pic>
        <p:pic>
          <p:nvPicPr>
            <p:cNvPr id="14" name="Graphic 13" descr="Smart Phone with solid fill">
              <a:extLst>
                <a:ext uri="{FF2B5EF4-FFF2-40B4-BE49-F238E27FC236}">
                  <a16:creationId xmlns:a16="http://schemas.microsoft.com/office/drawing/2014/main" id="{4E8A9844-B099-8498-B9B1-17C016FA54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56028" y="2176848"/>
              <a:ext cx="457201" cy="457201"/>
            </a:xfrm>
            <a:prstGeom prst="rect">
              <a:avLst/>
            </a:prstGeom>
          </p:spPr>
        </p:pic>
        <p:pic>
          <p:nvPicPr>
            <p:cNvPr id="15" name="Graphic 14" descr="Satellite with solid fill">
              <a:extLst>
                <a:ext uri="{FF2B5EF4-FFF2-40B4-BE49-F238E27FC236}">
                  <a16:creationId xmlns:a16="http://schemas.microsoft.com/office/drawing/2014/main" id="{9C0DF9D5-B221-357E-917D-62167E6499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4629" y="4038599"/>
              <a:ext cx="457200" cy="457200"/>
            </a:xfrm>
            <a:prstGeom prst="rect">
              <a:avLst/>
            </a:prstGeom>
          </p:spPr>
        </p:pic>
        <p:cxnSp>
          <p:nvCxnSpPr>
            <p:cNvPr id="16" name="Straight Arrow Connector 15">
              <a:extLst>
                <a:ext uri="{FF2B5EF4-FFF2-40B4-BE49-F238E27FC236}">
                  <a16:creationId xmlns:a16="http://schemas.microsoft.com/office/drawing/2014/main" id="{079DB4C3-D541-E330-8E0B-735C52A6DEE2}"/>
                </a:ext>
              </a:extLst>
            </p:cNvPr>
            <p:cNvCxnSpPr>
              <a:cxnSpLocks/>
            </p:cNvCxnSpPr>
            <p:nvPr/>
          </p:nvCxnSpPr>
          <p:spPr>
            <a:xfrm flipH="1" flipV="1">
              <a:off x="6381343" y="2405448"/>
              <a:ext cx="1086257" cy="13199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AA6E9602-098C-B5CB-450B-1039F0992E9F}"/>
                </a:ext>
              </a:extLst>
            </p:cNvPr>
            <p:cNvCxnSpPr>
              <a:cxnSpLocks/>
            </p:cNvCxnSpPr>
            <p:nvPr/>
          </p:nvCxnSpPr>
          <p:spPr>
            <a:xfrm flipH="1">
              <a:off x="5445211" y="2405448"/>
              <a:ext cx="749643" cy="144574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8" name="Graphic 17" descr="Home with solid fill">
              <a:extLst>
                <a:ext uri="{FF2B5EF4-FFF2-40B4-BE49-F238E27FC236}">
                  <a16:creationId xmlns:a16="http://schemas.microsoft.com/office/drawing/2014/main" id="{4B062EC1-73EC-6C8C-04F6-FC4A1CC53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1253" y="4576120"/>
              <a:ext cx="457200" cy="457200"/>
            </a:xfrm>
            <a:prstGeom prst="rect">
              <a:avLst/>
            </a:prstGeom>
          </p:spPr>
        </p:pic>
        <p:cxnSp>
          <p:nvCxnSpPr>
            <p:cNvPr id="19" name="Straight Arrow Connector 18">
              <a:extLst>
                <a:ext uri="{FF2B5EF4-FFF2-40B4-BE49-F238E27FC236}">
                  <a16:creationId xmlns:a16="http://schemas.microsoft.com/office/drawing/2014/main" id="{20BE2F3B-589C-7984-78D6-40D582259CB3}"/>
                </a:ext>
              </a:extLst>
            </p:cNvPr>
            <p:cNvCxnSpPr>
              <a:cxnSpLocks/>
            </p:cNvCxnSpPr>
            <p:nvPr/>
          </p:nvCxnSpPr>
          <p:spPr>
            <a:xfrm>
              <a:off x="8384628" y="2669060"/>
              <a:ext cx="166248" cy="136223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3B742A7B-A073-FB28-4A19-F4B1C5E74E77}"/>
                </a:ext>
              </a:extLst>
            </p:cNvPr>
            <p:cNvCxnSpPr>
              <a:cxnSpLocks/>
            </p:cNvCxnSpPr>
            <p:nvPr/>
          </p:nvCxnSpPr>
          <p:spPr>
            <a:xfrm flipH="1">
              <a:off x="7308453" y="4382530"/>
              <a:ext cx="1051815" cy="3048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1" name="Graphic 20" descr="Satellite with solid fill">
              <a:extLst>
                <a:ext uri="{FF2B5EF4-FFF2-40B4-BE49-F238E27FC236}">
                  <a16:creationId xmlns:a16="http://schemas.microsoft.com/office/drawing/2014/main" id="{FFDF6B5E-306B-F555-9619-B3BCF0CF67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6611" y="1085523"/>
              <a:ext cx="457200" cy="457200"/>
            </a:xfrm>
            <a:prstGeom prst="rect">
              <a:avLst/>
            </a:prstGeom>
          </p:spPr>
        </p:pic>
        <p:cxnSp>
          <p:nvCxnSpPr>
            <p:cNvPr id="22" name="Straight Arrow Connector 21">
              <a:extLst>
                <a:ext uri="{FF2B5EF4-FFF2-40B4-BE49-F238E27FC236}">
                  <a16:creationId xmlns:a16="http://schemas.microsoft.com/office/drawing/2014/main" id="{32FB87C3-2D5F-92EB-B5E1-48B778BCAEB7}"/>
                </a:ext>
              </a:extLst>
            </p:cNvPr>
            <p:cNvCxnSpPr>
              <a:cxnSpLocks/>
            </p:cNvCxnSpPr>
            <p:nvPr/>
          </p:nvCxnSpPr>
          <p:spPr>
            <a:xfrm flipH="1">
              <a:off x="4563762" y="4079789"/>
              <a:ext cx="469557" cy="4160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DDC91F1-461B-B1C8-F409-32316B472F74}"/>
                </a:ext>
              </a:extLst>
            </p:cNvPr>
            <p:cNvCxnSpPr>
              <a:cxnSpLocks/>
            </p:cNvCxnSpPr>
            <p:nvPr/>
          </p:nvCxnSpPr>
          <p:spPr>
            <a:xfrm flipH="1" flipV="1">
              <a:off x="7780814" y="1866058"/>
              <a:ext cx="458514" cy="259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6C999DA-45AC-B706-7DCD-2455CBC718C5}"/>
                </a:ext>
              </a:extLst>
            </p:cNvPr>
            <p:cNvCxnSpPr>
              <a:cxnSpLocks/>
            </p:cNvCxnSpPr>
            <p:nvPr/>
          </p:nvCxnSpPr>
          <p:spPr>
            <a:xfrm flipV="1">
              <a:off x="4442592" y="2125362"/>
              <a:ext cx="1572432" cy="3965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C0719343-D695-DBFA-3CAB-764ED5FE176C}"/>
                </a:ext>
              </a:extLst>
            </p:cNvPr>
            <p:cNvCxnSpPr>
              <a:cxnSpLocks/>
            </p:cNvCxnSpPr>
            <p:nvPr/>
          </p:nvCxnSpPr>
          <p:spPr>
            <a:xfrm>
              <a:off x="6619279" y="2305096"/>
              <a:ext cx="1006562" cy="12139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6" name="Graphic 25" descr="Server with solid fill">
              <a:extLst>
                <a:ext uri="{FF2B5EF4-FFF2-40B4-BE49-F238E27FC236}">
                  <a16:creationId xmlns:a16="http://schemas.microsoft.com/office/drawing/2014/main" id="{022567E0-5B65-4700-1C43-F28ECB0C8B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20000" y="3774989"/>
              <a:ext cx="457200" cy="457200"/>
            </a:xfrm>
            <a:prstGeom prst="rect">
              <a:avLst/>
            </a:prstGeom>
          </p:spPr>
        </p:pic>
      </p:grpSp>
    </p:spTree>
    <p:extLst>
      <p:ext uri="{BB962C8B-B14F-4D97-AF65-F5344CB8AC3E}">
        <p14:creationId xmlns:p14="http://schemas.microsoft.com/office/powerpoint/2010/main" val="290885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705E08-F773-D5E0-4D3D-CE98162B033B}"/>
              </a:ext>
            </a:extLst>
          </p:cNvPr>
          <p:cNvSpPr>
            <a:spLocks noGrp="1"/>
          </p:cNvSpPr>
          <p:nvPr>
            <p:ph type="title"/>
          </p:nvPr>
        </p:nvSpPr>
        <p:spPr>
          <a:xfrm>
            <a:off x="398885" y="537738"/>
            <a:ext cx="6010381" cy="469175"/>
          </a:xfrm>
        </p:spPr>
        <p:txBody>
          <a:bodyPr/>
          <a:lstStyle/>
          <a:p>
            <a:r>
              <a:rPr lang="en-US"/>
              <a:t>Model Element Details</a:t>
            </a:r>
            <a:endParaRPr lang="en-US" dirty="0"/>
          </a:p>
        </p:txBody>
      </p:sp>
      <p:sp>
        <p:nvSpPr>
          <p:cNvPr id="5" name="Footer Placeholder 4">
            <a:extLst>
              <a:ext uri="{FF2B5EF4-FFF2-40B4-BE49-F238E27FC236}">
                <a16:creationId xmlns:a16="http://schemas.microsoft.com/office/drawing/2014/main" id="{84C4993E-0703-E6B6-E60B-7B893CF6F6E4}"/>
              </a:ext>
            </a:extLst>
          </p:cNvPr>
          <p:cNvSpPr>
            <a:spLocks noGrp="1"/>
          </p:cNvSpPr>
          <p:nvPr>
            <p:ph type="ftr" sz="quarter" idx="14"/>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16FAA49F-83CB-3386-2136-E2353535F062}"/>
              </a:ext>
            </a:extLst>
          </p:cNvPr>
          <p:cNvSpPr>
            <a:spLocks noGrp="1"/>
          </p:cNvSpPr>
          <p:nvPr>
            <p:ph type="sldNum" sz="quarter" idx="15"/>
          </p:nvPr>
        </p:nvSpPr>
        <p:spPr/>
        <p:txBody>
          <a:bodyPr/>
          <a:lstStyle/>
          <a:p>
            <a:r>
              <a:rPr lang="en-US"/>
              <a:t>/   </a:t>
            </a:r>
            <a:fld id="{6C7E6F33-74EE-5541-8108-8353B402F8C1}" type="slidenum">
              <a:rPr lang="en-US" smtClean="0"/>
              <a:pPr/>
              <a:t>9</a:t>
            </a:fld>
            <a:endParaRPr lang="en-US"/>
          </a:p>
        </p:txBody>
      </p:sp>
      <p:graphicFrame>
        <p:nvGraphicFramePr>
          <p:cNvPr id="12" name="Table 11">
            <a:extLst>
              <a:ext uri="{FF2B5EF4-FFF2-40B4-BE49-F238E27FC236}">
                <a16:creationId xmlns:a16="http://schemas.microsoft.com/office/drawing/2014/main" id="{07F60B36-6072-EB8E-F0EF-D848A6C5AE02}"/>
              </a:ext>
            </a:extLst>
          </p:cNvPr>
          <p:cNvGraphicFramePr>
            <a:graphicFrameLocks noGrp="1"/>
          </p:cNvGraphicFramePr>
          <p:nvPr>
            <p:extLst>
              <p:ext uri="{D42A27DB-BD31-4B8C-83A1-F6EECF244321}">
                <p14:modId xmlns:p14="http://schemas.microsoft.com/office/powerpoint/2010/main" val="2618157602"/>
              </p:ext>
            </p:extLst>
          </p:nvPr>
        </p:nvGraphicFramePr>
        <p:xfrm>
          <a:off x="983188" y="1172402"/>
          <a:ext cx="7175338" cy="3337729"/>
        </p:xfrm>
        <a:graphic>
          <a:graphicData uri="http://schemas.openxmlformats.org/drawingml/2006/table">
            <a:tbl>
              <a:tblPr firstRow="1" bandRow="1">
                <a:solidFill>
                  <a:srgbClr val="F2F2F2">
                    <a:alpha val="45098"/>
                  </a:srgbClr>
                </a:solidFill>
              </a:tblPr>
              <a:tblGrid>
                <a:gridCol w="1163468">
                  <a:extLst>
                    <a:ext uri="{9D8B030D-6E8A-4147-A177-3AD203B41FA5}">
                      <a16:colId xmlns:a16="http://schemas.microsoft.com/office/drawing/2014/main" val="3466872196"/>
                    </a:ext>
                  </a:extLst>
                </a:gridCol>
                <a:gridCol w="1541528">
                  <a:extLst>
                    <a:ext uri="{9D8B030D-6E8A-4147-A177-3AD203B41FA5}">
                      <a16:colId xmlns:a16="http://schemas.microsoft.com/office/drawing/2014/main" val="553412157"/>
                    </a:ext>
                  </a:extLst>
                </a:gridCol>
                <a:gridCol w="1918000">
                  <a:extLst>
                    <a:ext uri="{9D8B030D-6E8A-4147-A177-3AD203B41FA5}">
                      <a16:colId xmlns:a16="http://schemas.microsoft.com/office/drawing/2014/main" val="879991206"/>
                    </a:ext>
                  </a:extLst>
                </a:gridCol>
                <a:gridCol w="1468150">
                  <a:extLst>
                    <a:ext uri="{9D8B030D-6E8A-4147-A177-3AD203B41FA5}">
                      <a16:colId xmlns:a16="http://schemas.microsoft.com/office/drawing/2014/main" val="3815737734"/>
                    </a:ext>
                  </a:extLst>
                </a:gridCol>
                <a:gridCol w="1084192">
                  <a:extLst>
                    <a:ext uri="{9D8B030D-6E8A-4147-A177-3AD203B41FA5}">
                      <a16:colId xmlns:a16="http://schemas.microsoft.com/office/drawing/2014/main" val="2202971394"/>
                    </a:ext>
                  </a:extLst>
                </a:gridCol>
              </a:tblGrid>
              <a:tr h="534338">
                <a:tc>
                  <a:txBody>
                    <a:bodyPr/>
                    <a:lstStyle/>
                    <a:p>
                      <a:r>
                        <a:rPr lang="en-US" sz="1300" b="0" cap="none" spc="0" dirty="0">
                          <a:solidFill>
                            <a:schemeClr val="bg1"/>
                          </a:solidFill>
                          <a:effectLst/>
                        </a:rPr>
                        <a:t>Resource Type</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Tx/Rx Connections</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Tx/Rx Rates (units/sec)</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Velocity (units/sec)</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 Data Colors</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275138082"/>
                  </a:ext>
                </a:extLst>
              </a:tr>
              <a:tr h="460394">
                <a:tc>
                  <a:txBody>
                    <a:bodyPr/>
                    <a:lstStyle/>
                    <a:p>
                      <a:r>
                        <a:rPr lang="en-US" sz="1100" cap="none" spc="0">
                          <a:solidFill>
                            <a:schemeClr val="tx1"/>
                          </a:solidFill>
                          <a:effectLst/>
                        </a:rPr>
                        <a:t>Relay</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Any</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Tx Rate 200</a:t>
                      </a:r>
                    </a:p>
                    <a:p>
                      <a:r>
                        <a:rPr lang="en-US" sz="1100" cap="none" spc="0">
                          <a:solidFill>
                            <a:schemeClr val="tx1"/>
                          </a:solidFill>
                          <a:effectLst/>
                        </a:rPr>
                        <a:t>Rx Rate 100</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[10, 10, 0]</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3 - at Random</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687812061"/>
                  </a:ext>
                </a:extLst>
              </a:tr>
              <a:tr h="460394">
                <a:tc>
                  <a:txBody>
                    <a:bodyPr/>
                    <a:lstStyle/>
                    <a:p>
                      <a:r>
                        <a:rPr lang="en-US" sz="1100" cap="none" spc="0">
                          <a:solidFill>
                            <a:schemeClr val="tx1"/>
                          </a:solidFill>
                          <a:effectLst/>
                        </a:rPr>
                        <a:t>Home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fr-FR" sz="1100" cap="none" spc="0">
                          <a:solidFill>
                            <a:schemeClr val="tx1"/>
                          </a:solidFill>
                          <a:effectLst/>
                        </a:rPr>
                        <a:t>Tx - Server, Phone</a:t>
                      </a:r>
                    </a:p>
                    <a:p>
                      <a:r>
                        <a:rPr lang="fr-FR" sz="1100" cap="none" spc="0">
                          <a:solidFill>
                            <a:schemeClr val="tx1"/>
                          </a:solidFill>
                          <a:effectLst/>
                        </a:rPr>
                        <a:t>Rx - Server, Phone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Tx Rate - 1</a:t>
                      </a:r>
                    </a:p>
                    <a:p>
                      <a:r>
                        <a:rPr lang="en-US" sz="1100" cap="none" spc="0">
                          <a:solidFill>
                            <a:schemeClr val="tx1"/>
                          </a:solidFill>
                          <a:effectLst/>
                        </a:rPr>
                        <a:t>Rx Rates - [1, 2, 5]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[0, 0, 0]</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2 -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239326453"/>
                  </a:ext>
                </a:extLst>
              </a:tr>
              <a:tr h="627534">
                <a:tc>
                  <a:txBody>
                    <a:bodyPr/>
                    <a:lstStyle/>
                    <a:p>
                      <a:r>
                        <a:rPr lang="en-US" sz="1100" cap="none" spc="0">
                          <a:solidFill>
                            <a:schemeClr val="tx1"/>
                          </a:solidFill>
                          <a:effectLst/>
                        </a:rPr>
                        <a:t>Car</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Rx - Server</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Tx Rate - 0</a:t>
                      </a:r>
                    </a:p>
                    <a:p>
                      <a:r>
                        <a:rPr lang="en-US" sz="1100" cap="none" spc="0">
                          <a:solidFill>
                            <a:schemeClr val="tx1"/>
                          </a:solidFill>
                          <a:effectLst/>
                        </a:rPr>
                        <a:t>Rx Rates - [.25, .5, 1] at Random</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[5, 5, 0] max</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2 - at Random</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71398920"/>
                  </a:ext>
                </a:extLst>
              </a:tr>
              <a:tr h="794675">
                <a:tc>
                  <a:txBody>
                    <a:bodyPr/>
                    <a:lstStyle/>
                    <a:p>
                      <a:r>
                        <a:rPr lang="en-US" sz="1100" cap="none" spc="0">
                          <a:solidFill>
                            <a:schemeClr val="tx1"/>
                          </a:solidFill>
                          <a:effectLst/>
                        </a:rPr>
                        <a:t>Phone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Tx - Server, Phone, Home</a:t>
                      </a:r>
                    </a:p>
                    <a:p>
                      <a:r>
                        <a:rPr lang="en-US" sz="1100" cap="none" spc="0">
                          <a:solidFill>
                            <a:schemeClr val="tx1"/>
                          </a:solidFill>
                          <a:effectLst/>
                        </a:rPr>
                        <a:t>Rx - Server, Phone, Home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Tx Rates - [.5, 1] at Random</a:t>
                      </a:r>
                    </a:p>
                    <a:p>
                      <a:r>
                        <a:rPr lang="en-US" sz="1100" cap="none" spc="0">
                          <a:solidFill>
                            <a:schemeClr val="tx1"/>
                          </a:solidFill>
                          <a:effectLst/>
                        </a:rPr>
                        <a:t>Rx Rates - [.5, 1, 2]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[2, 2, 0] max</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2 -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69760769"/>
                  </a:ext>
                </a:extLst>
              </a:tr>
              <a:tr h="460394">
                <a:tc>
                  <a:txBody>
                    <a:bodyPr/>
                    <a:lstStyle/>
                    <a:p>
                      <a:r>
                        <a:rPr lang="en-US" sz="1100" cap="none" spc="0">
                          <a:solidFill>
                            <a:schemeClr val="tx1"/>
                          </a:solidFill>
                          <a:effectLst/>
                        </a:rPr>
                        <a:t>Server</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a:solidFill>
                            <a:schemeClr val="tx1"/>
                          </a:solidFill>
                          <a:effectLst/>
                        </a:rPr>
                        <a:t>Any</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a:solidFill>
                            <a:schemeClr val="tx1"/>
                          </a:solidFill>
                          <a:effectLst/>
                        </a:rPr>
                        <a:t>Tx Rate - 100</a:t>
                      </a:r>
                    </a:p>
                    <a:p>
                      <a:r>
                        <a:rPr lang="en-US" sz="1100" cap="none" spc="0">
                          <a:solidFill>
                            <a:schemeClr val="tx1"/>
                          </a:solidFill>
                          <a:effectLst/>
                        </a:rPr>
                        <a:t>Rx Rate - 30</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a:solidFill>
                            <a:schemeClr val="tx1"/>
                          </a:solidFill>
                          <a:effectLst/>
                        </a:rPr>
                        <a:t>[0, 0, 0]</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dirty="0">
                          <a:solidFill>
                            <a:schemeClr val="tx1"/>
                          </a:solidFill>
                          <a:effectLst/>
                        </a:rPr>
                        <a:t>2 - at Random</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611071025"/>
                  </a:ext>
                </a:extLst>
              </a:tr>
            </a:tbl>
          </a:graphicData>
        </a:graphic>
      </p:graphicFrame>
    </p:spTree>
    <p:extLst>
      <p:ext uri="{BB962C8B-B14F-4D97-AF65-F5344CB8AC3E}">
        <p14:creationId xmlns:p14="http://schemas.microsoft.com/office/powerpoint/2010/main" val="2730601377"/>
      </p:ext>
    </p:extLst>
  </p:cSld>
  <p:clrMapOvr>
    <a:masterClrMapping/>
  </p:clrMapOvr>
</p:sld>
</file>

<file path=ppt/theme/theme1.xml><?xml version="1.0" encoding="utf-8"?>
<a:theme xmlns:a="http://schemas.openxmlformats.org/drawingml/2006/main" name="Office Theme">
  <a:themeElements>
    <a:clrScheme name="Custom 5">
      <a:dk1>
        <a:srgbClr val="154734"/>
      </a:dk1>
      <a:lt1>
        <a:srgbClr val="FFFFFF"/>
      </a:lt1>
      <a:dk2>
        <a:srgbClr val="545859"/>
      </a:dk2>
      <a:lt2>
        <a:srgbClr val="E7E6E6"/>
      </a:lt2>
      <a:accent1>
        <a:srgbClr val="BD8B13"/>
      </a:accent1>
      <a:accent2>
        <a:srgbClr val="597D74"/>
      </a:accent2>
      <a:accent3>
        <a:srgbClr val="3A913F"/>
      </a:accent3>
      <a:accent4>
        <a:srgbClr val="FFC000"/>
      </a:accent4>
      <a:accent5>
        <a:srgbClr val="B7CDC2"/>
      </a:accent5>
      <a:accent6>
        <a:srgbClr val="F2F3F1"/>
      </a:accent6>
      <a:hlink>
        <a:srgbClr val="545859"/>
      </a:hlink>
      <a:folHlink>
        <a:srgbClr val="BD8B1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63906</TotalTime>
  <Words>920</Words>
  <Application>Microsoft Office PowerPoint</Application>
  <PresentationFormat>On-screen Show (16:9)</PresentationFormat>
  <Paragraphs>98</Paragraphs>
  <Slides>10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Abolition</vt:lpstr>
      <vt:lpstr>Arial</vt:lpstr>
      <vt:lpstr>Calibri</vt:lpstr>
      <vt:lpstr>Lato Extended</vt:lpstr>
      <vt:lpstr>Muli</vt:lpstr>
      <vt:lpstr>Muli Regular</vt:lpstr>
      <vt:lpstr>Source Sans Pro</vt:lpstr>
      <vt:lpstr>Source Sans Pro Light</vt:lpstr>
      <vt:lpstr>Terminator</vt:lpstr>
      <vt:lpstr>Utopia Std</vt:lpstr>
      <vt:lpstr>Utopia Std Semibold</vt:lpstr>
      <vt:lpstr>Utopia Std Subhead</vt:lpstr>
      <vt:lpstr>Office Theme</vt:lpstr>
      <vt:lpstr>PowerPoint Presentation</vt:lpstr>
      <vt:lpstr>The Future is Now</vt:lpstr>
      <vt:lpstr>The Goal</vt:lpstr>
      <vt:lpstr>Assumptions</vt:lpstr>
      <vt:lpstr>Initial State</vt:lpstr>
      <vt:lpstr>Assumptions</vt:lpstr>
      <vt:lpstr>Assumptions</vt:lpstr>
      <vt:lpstr>Model Elements</vt:lpstr>
      <vt:lpstr>Model Element Details</vt:lpstr>
      <vt:lpstr>Let’s go SimHack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Eric Mehiel</cp:lastModifiedBy>
  <cp:revision>26</cp:revision>
  <cp:lastPrinted>2023-02-27T18:06:15Z</cp:lastPrinted>
  <dcterms:created xsi:type="dcterms:W3CDTF">2019-07-25T17:13:11Z</dcterms:created>
  <dcterms:modified xsi:type="dcterms:W3CDTF">2024-03-20T17:55:33Z</dcterms:modified>
</cp:coreProperties>
</file>